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10805b7d6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25bcc21ab4dca"/>
  </p:sldMasterIdLst>
  <p:sldIdLst>
    <p:sldId xmlns:r="http://schemas.openxmlformats.org/officeDocument/2006/relationships" id="256" r:id="R1c2bc629f7324d12"/>
    <p:sldId xmlns:r="http://schemas.openxmlformats.org/officeDocument/2006/relationships" id="257" r:id="R2f3117be67b64ac1"/>
    <p:sldId xmlns:r="http://schemas.openxmlformats.org/officeDocument/2006/relationships" id="258" r:id="Rfd3d5e1a6055495a"/>
    <p:sldId xmlns:r="http://schemas.openxmlformats.org/officeDocument/2006/relationships" id="259" r:id="Re2e3d2e15ad04627"/>
    <p:sldId xmlns:r="http://schemas.openxmlformats.org/officeDocument/2006/relationships" id="260" r:id="R481dc55bd2d744d2"/>
    <p:sldId xmlns:r="http://schemas.openxmlformats.org/officeDocument/2006/relationships" id="261" r:id="R3565d98128c243af"/>
    <p:sldId xmlns:r="http://schemas.openxmlformats.org/officeDocument/2006/relationships" id="262" r:id="Ree3c35a2a633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25bcc21ab4dca" /><Relationship Type="http://schemas.openxmlformats.org/officeDocument/2006/relationships/slide" Target="/ppt/slides/slide1.xml" Id="R1c2bc629f7324d12" /><Relationship Type="http://schemas.openxmlformats.org/officeDocument/2006/relationships/slide" Target="/ppt/slides/slide2.xml" Id="R2f3117be67b64ac1" /><Relationship Type="http://schemas.openxmlformats.org/officeDocument/2006/relationships/slide" Target="/ppt/slides/slide3.xml" Id="Rfd3d5e1a6055495a" /><Relationship Type="http://schemas.openxmlformats.org/officeDocument/2006/relationships/slide" Target="/ppt/slides/slide4.xml" Id="Re2e3d2e15ad04627" /><Relationship Type="http://schemas.openxmlformats.org/officeDocument/2006/relationships/slide" Target="/ppt/slides/slide5.xml" Id="R481dc55bd2d744d2" /><Relationship Type="http://schemas.openxmlformats.org/officeDocument/2006/relationships/slide" Target="/ppt/slides/slide6.xml" Id="R3565d98128c243af" /><Relationship Type="http://schemas.openxmlformats.org/officeDocument/2006/relationships/slide" Target="/ppt/slides/slide7.xml" Id="Ree3c35a2a633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16e243d75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b55dba1d4a6f" /><Relationship Type="http://schemas.openxmlformats.org/officeDocument/2006/relationships/theme" Target="/ppt/slideMasters/theme/theme1.xml" Id="R165339c9c29a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7b55dba1d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8dd38223e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e185f5aa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5d205518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55e02e8f3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68ecb3e3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657bd6e4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bed980d3e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ROSARKA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KAJA BRANDRUD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Kaja Anker-Rasch, Olleveien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