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c9c5910f2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82f553df594194"/>
  </p:sldMasterIdLst>
  <p:sldIdLst>
    <p:sldId xmlns:r="http://schemas.openxmlformats.org/officeDocument/2006/relationships" id="256" r:id="Ra33eb1a1955a40e8"/>
    <p:sldId xmlns:r="http://schemas.openxmlformats.org/officeDocument/2006/relationships" id="257" r:id="R6d45e6d2779c41c4"/>
    <p:sldId xmlns:r="http://schemas.openxmlformats.org/officeDocument/2006/relationships" id="258" r:id="R4367bf037fa748fa"/>
    <p:sldId xmlns:r="http://schemas.openxmlformats.org/officeDocument/2006/relationships" id="259" r:id="Ra8db900460d342f3"/>
    <p:sldId xmlns:r="http://schemas.openxmlformats.org/officeDocument/2006/relationships" id="260" r:id="R509b393564b74a2c"/>
    <p:sldId xmlns:r="http://schemas.openxmlformats.org/officeDocument/2006/relationships" id="261" r:id="R28b62de2bdf2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82f553df594194" /><Relationship Type="http://schemas.openxmlformats.org/officeDocument/2006/relationships/slide" Target="/ppt/slides/slide1.xml" Id="Ra33eb1a1955a40e8" /><Relationship Type="http://schemas.openxmlformats.org/officeDocument/2006/relationships/slide" Target="/ppt/slides/slide2.xml" Id="R6d45e6d2779c41c4" /><Relationship Type="http://schemas.openxmlformats.org/officeDocument/2006/relationships/slide" Target="/ppt/slides/slide3.xml" Id="R4367bf037fa748fa" /><Relationship Type="http://schemas.openxmlformats.org/officeDocument/2006/relationships/slide" Target="/ppt/slides/slide4.xml" Id="Ra8db900460d342f3" /><Relationship Type="http://schemas.openxmlformats.org/officeDocument/2006/relationships/slide" Target="/ppt/slides/slide5.xml" Id="R509b393564b74a2c" /><Relationship Type="http://schemas.openxmlformats.org/officeDocument/2006/relationships/slide" Target="/ppt/slides/slide6.xml" Id="R28b62de2bdf2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5c714d27ff4f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d543920ec44c3" /><Relationship Type="http://schemas.openxmlformats.org/officeDocument/2006/relationships/theme" Target="/ppt/slideMasters/theme/theme1.xml" Id="R7aeeed3a9336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d543920ec44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7ed6878ff4a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33012178f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48f022433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50427568648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629e0978c47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32caa0d6a42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