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b65394386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55c0c7d08471a"/>
  </p:sldMasterIdLst>
  <p:sldIdLst>
    <p:sldId xmlns:r="http://schemas.openxmlformats.org/officeDocument/2006/relationships" id="256" r:id="R2986b5a8fd7f4d03"/>
    <p:sldId xmlns:r="http://schemas.openxmlformats.org/officeDocument/2006/relationships" id="257" r:id="R6fa24ac16c3f425b"/>
    <p:sldId xmlns:r="http://schemas.openxmlformats.org/officeDocument/2006/relationships" id="258" r:id="Rd45d92ea3b5c4d09"/>
    <p:sldId xmlns:r="http://schemas.openxmlformats.org/officeDocument/2006/relationships" id="259" r:id="R42829173589f42d9"/>
    <p:sldId xmlns:r="http://schemas.openxmlformats.org/officeDocument/2006/relationships" id="260" r:id="R9d14266d71064a02"/>
    <p:sldId xmlns:r="http://schemas.openxmlformats.org/officeDocument/2006/relationships" id="261" r:id="Ra7f9f4b78c76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55c0c7d08471a" /><Relationship Type="http://schemas.openxmlformats.org/officeDocument/2006/relationships/slide" Target="/ppt/slides/slide1.xml" Id="R2986b5a8fd7f4d03" /><Relationship Type="http://schemas.openxmlformats.org/officeDocument/2006/relationships/slide" Target="/ppt/slides/slide2.xml" Id="R6fa24ac16c3f425b" /><Relationship Type="http://schemas.openxmlformats.org/officeDocument/2006/relationships/slide" Target="/ppt/slides/slide3.xml" Id="Rd45d92ea3b5c4d09" /><Relationship Type="http://schemas.openxmlformats.org/officeDocument/2006/relationships/slide" Target="/ppt/slides/slide4.xml" Id="R42829173589f42d9" /><Relationship Type="http://schemas.openxmlformats.org/officeDocument/2006/relationships/slide" Target="/ppt/slides/slide5.xml" Id="R9d14266d71064a02" /><Relationship Type="http://schemas.openxmlformats.org/officeDocument/2006/relationships/slide" Target="/ppt/slides/slide6.xml" Id="Ra7f9f4b78c76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af3c614a9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6b82b1d04fba" /><Relationship Type="http://schemas.openxmlformats.org/officeDocument/2006/relationships/theme" Target="/ppt/slideMasters/theme/theme1.xml" Id="Rdad0d0611aab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e6b82b1d0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dbf835215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9020d5128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0f406177c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102ec06b7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cd842ec4c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2d2d900a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