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f6e56c79f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50c97d0694884"/>
  </p:sldMasterIdLst>
  <p:sldIdLst>
    <p:sldId xmlns:r="http://schemas.openxmlformats.org/officeDocument/2006/relationships" id="256" r:id="R5315a016456548f9"/>
    <p:sldId xmlns:r="http://schemas.openxmlformats.org/officeDocument/2006/relationships" id="257" r:id="Rb179e0b1205d4434"/>
    <p:sldId xmlns:r="http://schemas.openxmlformats.org/officeDocument/2006/relationships" id="258" r:id="R488b74f70cbe4236"/>
    <p:sldId xmlns:r="http://schemas.openxmlformats.org/officeDocument/2006/relationships" id="259" r:id="Rd75001fef4654b00"/>
    <p:sldId xmlns:r="http://schemas.openxmlformats.org/officeDocument/2006/relationships" id="260" r:id="R25d0a0a4ad5442ea"/>
    <p:sldId xmlns:r="http://schemas.openxmlformats.org/officeDocument/2006/relationships" id="261" r:id="Rb75fe02dec884d9f"/>
    <p:sldId xmlns:r="http://schemas.openxmlformats.org/officeDocument/2006/relationships" id="262" r:id="R70385de5257a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50c97d0694884" /><Relationship Type="http://schemas.openxmlformats.org/officeDocument/2006/relationships/slide" Target="/ppt/slides/slide1.xml" Id="R5315a016456548f9" /><Relationship Type="http://schemas.openxmlformats.org/officeDocument/2006/relationships/slide" Target="/ppt/slides/slide2.xml" Id="Rb179e0b1205d4434" /><Relationship Type="http://schemas.openxmlformats.org/officeDocument/2006/relationships/slide" Target="/ppt/slides/slide3.xml" Id="R488b74f70cbe4236" /><Relationship Type="http://schemas.openxmlformats.org/officeDocument/2006/relationships/slide" Target="/ppt/slides/slide4.xml" Id="Rd75001fef4654b00" /><Relationship Type="http://schemas.openxmlformats.org/officeDocument/2006/relationships/slide" Target="/ppt/slides/slide5.xml" Id="R25d0a0a4ad5442ea" /><Relationship Type="http://schemas.openxmlformats.org/officeDocument/2006/relationships/slide" Target="/ppt/slides/slide6.xml" Id="Rb75fe02dec884d9f" /><Relationship Type="http://schemas.openxmlformats.org/officeDocument/2006/relationships/slide" Target="/ppt/slides/slide7.xml" Id="R70385de5257a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98bc0b166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87d6777f94fd0" /><Relationship Type="http://schemas.openxmlformats.org/officeDocument/2006/relationships/theme" Target="/ppt/slideMasters/theme/theme1.xml" Id="Rc0157330a3ad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87d6777f9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d770b2598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dbfaf975c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3d74fbc9f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1bee58271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1cbefbb99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dbeadb02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9342433e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JON-HÅKON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