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7ca95e3074c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5d135bab64bc2"/>
  </p:sldMasterIdLst>
  <p:sldIdLst>
    <p:sldId xmlns:r="http://schemas.openxmlformats.org/officeDocument/2006/relationships" id="256" r:id="R28b61c635fef4f5a"/>
    <p:sldId xmlns:r="http://schemas.openxmlformats.org/officeDocument/2006/relationships" id="257" r:id="R42c25cffb5c14575"/>
    <p:sldId xmlns:r="http://schemas.openxmlformats.org/officeDocument/2006/relationships" id="258" r:id="Ra6c2c47b4bb84c6b"/>
    <p:sldId xmlns:r="http://schemas.openxmlformats.org/officeDocument/2006/relationships" id="259" r:id="Rcbe315dc8e334d7d"/>
    <p:sldId xmlns:r="http://schemas.openxmlformats.org/officeDocument/2006/relationships" id="260" r:id="Re253859da7cb42e1"/>
    <p:sldId xmlns:r="http://schemas.openxmlformats.org/officeDocument/2006/relationships" id="261" r:id="Rddf174aa939e45ce"/>
    <p:sldId xmlns:r="http://schemas.openxmlformats.org/officeDocument/2006/relationships" id="262" r:id="R474b491aeb32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5d135bab64bc2" /><Relationship Type="http://schemas.openxmlformats.org/officeDocument/2006/relationships/slide" Target="/ppt/slides/slide1.xml" Id="R28b61c635fef4f5a" /><Relationship Type="http://schemas.openxmlformats.org/officeDocument/2006/relationships/slide" Target="/ppt/slides/slide2.xml" Id="R42c25cffb5c14575" /><Relationship Type="http://schemas.openxmlformats.org/officeDocument/2006/relationships/slide" Target="/ppt/slides/slide3.xml" Id="Ra6c2c47b4bb84c6b" /><Relationship Type="http://schemas.openxmlformats.org/officeDocument/2006/relationships/slide" Target="/ppt/slides/slide4.xml" Id="Rcbe315dc8e334d7d" /><Relationship Type="http://schemas.openxmlformats.org/officeDocument/2006/relationships/slide" Target="/ppt/slides/slide5.xml" Id="Re253859da7cb42e1" /><Relationship Type="http://schemas.openxmlformats.org/officeDocument/2006/relationships/slide" Target="/ppt/slides/slide6.xml" Id="Rddf174aa939e45ce" /><Relationship Type="http://schemas.openxmlformats.org/officeDocument/2006/relationships/slide" Target="/ppt/slides/slide7.xml" Id="R474b491aeb32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c3c12994f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739d0b23c48b8" /><Relationship Type="http://schemas.openxmlformats.org/officeDocument/2006/relationships/theme" Target="/ppt/slideMasters/theme/theme1.xml" Id="R11338f69680e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739d0b23c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656ce53eb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1e432b11a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7d5e83ffd47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629cf46a4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38308e1b2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1e7f691aa49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2ba6939f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