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c77947fe3647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91aba0b0e34d74"/>
  </p:sldMasterIdLst>
  <p:sldIdLst>
    <p:sldId xmlns:r="http://schemas.openxmlformats.org/officeDocument/2006/relationships" id="256" r:id="R30bcbe11a9964e74"/>
    <p:sldId xmlns:r="http://schemas.openxmlformats.org/officeDocument/2006/relationships" id="257" r:id="R290eac1fe5e4429a"/>
    <p:sldId xmlns:r="http://schemas.openxmlformats.org/officeDocument/2006/relationships" id="258" r:id="Re687f5aa318f449c"/>
    <p:sldId xmlns:r="http://schemas.openxmlformats.org/officeDocument/2006/relationships" id="259" r:id="R846520c2efa34b29"/>
    <p:sldId xmlns:r="http://schemas.openxmlformats.org/officeDocument/2006/relationships" id="260" r:id="R500961dd55174d09"/>
    <p:sldId xmlns:r="http://schemas.openxmlformats.org/officeDocument/2006/relationships" id="261" r:id="R7c279482987a4d7d"/>
    <p:sldId xmlns:r="http://schemas.openxmlformats.org/officeDocument/2006/relationships" id="262" r:id="R4e6607b6d14a41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91aba0b0e34d74" /><Relationship Type="http://schemas.openxmlformats.org/officeDocument/2006/relationships/slide" Target="/ppt/slides/slide1.xml" Id="R30bcbe11a9964e74" /><Relationship Type="http://schemas.openxmlformats.org/officeDocument/2006/relationships/slide" Target="/ppt/slides/slide2.xml" Id="R290eac1fe5e4429a" /><Relationship Type="http://schemas.openxmlformats.org/officeDocument/2006/relationships/slide" Target="/ppt/slides/slide3.xml" Id="Re687f5aa318f449c" /><Relationship Type="http://schemas.openxmlformats.org/officeDocument/2006/relationships/slide" Target="/ppt/slides/slide4.xml" Id="R846520c2efa34b29" /><Relationship Type="http://schemas.openxmlformats.org/officeDocument/2006/relationships/slide" Target="/ppt/slides/slide5.xml" Id="R500961dd55174d09" /><Relationship Type="http://schemas.openxmlformats.org/officeDocument/2006/relationships/slide" Target="/ppt/slides/slide6.xml" Id="R7c279482987a4d7d" /><Relationship Type="http://schemas.openxmlformats.org/officeDocument/2006/relationships/slide" Target="/ppt/slides/slide7.xml" Id="R4e6607b6d14a41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58e0df83014e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456a98a9d4aee" /><Relationship Type="http://schemas.openxmlformats.org/officeDocument/2006/relationships/theme" Target="/ppt/slideMasters/theme/theme1.xml" Id="R61be04cf8a9f42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0456a98a9d4a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54ad2c22146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4a0ada6704b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ad2f2ee754d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3918187c743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0d677e92e4f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d798ba58e40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b85994fa942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FRESCO MARE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FRESCO MARE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FRESCO MARE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FRESCO MARE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FRESCO MARE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FRESCO MARE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−4 570 456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FRESCO MARE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GKI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VANEBO CONSULTING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ADVISORY SL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FRESCO MARE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918 487 549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FRESCO MARE AS</a:t>
            </a:r>
          </a:p>
        </p:txBody>
      </p:sp>
    </p:spTree>
  </p:cSld>
  <p:clrMapOvr>
    <a:masterClrMapping xmlns:a="http://schemas.openxmlformats.org/drawingml/2006/main"/>
  </p:clrMapOvr>
</p:sld>
</file>