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865882274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6e6efc03c445e"/>
  </p:sldMasterIdLst>
  <p:sldIdLst>
    <p:sldId xmlns:r="http://schemas.openxmlformats.org/officeDocument/2006/relationships" id="256" r:id="Rf45052ee50e14008"/>
    <p:sldId xmlns:r="http://schemas.openxmlformats.org/officeDocument/2006/relationships" id="257" r:id="R3a0a9e929ff34010"/>
    <p:sldId xmlns:r="http://schemas.openxmlformats.org/officeDocument/2006/relationships" id="258" r:id="R236a7a2cbbe8490f"/>
    <p:sldId xmlns:r="http://schemas.openxmlformats.org/officeDocument/2006/relationships" id="259" r:id="R0e5ea31f98e84da6"/>
    <p:sldId xmlns:r="http://schemas.openxmlformats.org/officeDocument/2006/relationships" id="260" r:id="R9faf0d16135840e1"/>
    <p:sldId xmlns:r="http://schemas.openxmlformats.org/officeDocument/2006/relationships" id="261" r:id="R0c0dd522dd604c10"/>
    <p:sldId xmlns:r="http://schemas.openxmlformats.org/officeDocument/2006/relationships" id="262" r:id="R742a9fdab310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6e6efc03c445e" /><Relationship Type="http://schemas.openxmlformats.org/officeDocument/2006/relationships/slide" Target="/ppt/slides/slide1.xml" Id="Rf45052ee50e14008" /><Relationship Type="http://schemas.openxmlformats.org/officeDocument/2006/relationships/slide" Target="/ppt/slides/slide2.xml" Id="R3a0a9e929ff34010" /><Relationship Type="http://schemas.openxmlformats.org/officeDocument/2006/relationships/slide" Target="/ppt/slides/slide3.xml" Id="R236a7a2cbbe8490f" /><Relationship Type="http://schemas.openxmlformats.org/officeDocument/2006/relationships/slide" Target="/ppt/slides/slide4.xml" Id="R0e5ea31f98e84da6" /><Relationship Type="http://schemas.openxmlformats.org/officeDocument/2006/relationships/slide" Target="/ppt/slides/slide5.xml" Id="R9faf0d16135840e1" /><Relationship Type="http://schemas.openxmlformats.org/officeDocument/2006/relationships/slide" Target="/ppt/slides/slide6.xml" Id="R0c0dd522dd604c10" /><Relationship Type="http://schemas.openxmlformats.org/officeDocument/2006/relationships/slide" Target="/ppt/slides/slide7.xml" Id="R742a9fdab310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6988b75e0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4731a7c834d66" /><Relationship Type="http://schemas.openxmlformats.org/officeDocument/2006/relationships/theme" Target="/ppt/slideMasters/theme/theme1.xml" Id="R9759065fe396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4731a7c83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bab410ba7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1fa072f58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817988ecf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ff23fa295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369557a8d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bf87aa574c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0ff0b4ff8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BFT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BFT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GRETE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FAGERHØI TOVE MERETE 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BRITH I B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tove@ost-revisjon.com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