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9e281da2c84a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ca9bc3ff4c49f4"/>
  </p:sldMasterIdLst>
  <p:sldIdLst>
    <p:sldId xmlns:r="http://schemas.openxmlformats.org/officeDocument/2006/relationships" id="256" r:id="R5ef81c7b58ed47e1"/>
    <p:sldId xmlns:r="http://schemas.openxmlformats.org/officeDocument/2006/relationships" id="257" r:id="R134854866f2b4458"/>
    <p:sldId xmlns:r="http://schemas.openxmlformats.org/officeDocument/2006/relationships" id="258" r:id="Refad00291c8b4e47"/>
    <p:sldId xmlns:r="http://schemas.openxmlformats.org/officeDocument/2006/relationships" id="259" r:id="Rc0e53a321eda4675"/>
    <p:sldId xmlns:r="http://schemas.openxmlformats.org/officeDocument/2006/relationships" id="260" r:id="R9bdb0f1513c544fc"/>
    <p:sldId xmlns:r="http://schemas.openxmlformats.org/officeDocument/2006/relationships" id="261" r:id="R7911636e679e49a1"/>
    <p:sldId xmlns:r="http://schemas.openxmlformats.org/officeDocument/2006/relationships" id="262" r:id="R41377fa7265d47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a9bc3ff4c49f4" /><Relationship Type="http://schemas.openxmlformats.org/officeDocument/2006/relationships/slide" Target="/ppt/slides/slide1.xml" Id="R5ef81c7b58ed47e1" /><Relationship Type="http://schemas.openxmlformats.org/officeDocument/2006/relationships/slide" Target="/ppt/slides/slide2.xml" Id="R134854866f2b4458" /><Relationship Type="http://schemas.openxmlformats.org/officeDocument/2006/relationships/slide" Target="/ppt/slides/slide3.xml" Id="Refad00291c8b4e47" /><Relationship Type="http://schemas.openxmlformats.org/officeDocument/2006/relationships/slide" Target="/ppt/slides/slide4.xml" Id="Rc0e53a321eda4675" /><Relationship Type="http://schemas.openxmlformats.org/officeDocument/2006/relationships/slide" Target="/ppt/slides/slide5.xml" Id="R9bdb0f1513c544fc" /><Relationship Type="http://schemas.openxmlformats.org/officeDocument/2006/relationships/slide" Target="/ppt/slides/slide6.xml" Id="R7911636e679e49a1" /><Relationship Type="http://schemas.openxmlformats.org/officeDocument/2006/relationships/slide" Target="/ppt/slides/slide7.xml" Id="R41377fa7265d47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822bb6e5f647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fece9dd3642d7" /><Relationship Type="http://schemas.openxmlformats.org/officeDocument/2006/relationships/theme" Target="/ppt/slideMasters/theme/theme1.xml" Id="R5bb576762c914f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cfece9dd3642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4ffab8b9640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b5b157ae646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363ff5d324d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87395cf3f49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38c0fe5b44a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47cc0c2a944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4560f17b14a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MABRE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MABRE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19 293 012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22 299 365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22 336 679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MAGRON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MPR Revisjon AS, 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918 494 103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