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20aa25b62444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c02e010fe54b9b"/>
  </p:sldMasterIdLst>
  <p:sldIdLst>
    <p:sldId xmlns:r="http://schemas.openxmlformats.org/officeDocument/2006/relationships" id="256" r:id="R9964153147ca4e5b"/>
    <p:sldId xmlns:r="http://schemas.openxmlformats.org/officeDocument/2006/relationships" id="257" r:id="Rbc560aa598834c62"/>
    <p:sldId xmlns:r="http://schemas.openxmlformats.org/officeDocument/2006/relationships" id="258" r:id="R4a081bc0fe234954"/>
    <p:sldId xmlns:r="http://schemas.openxmlformats.org/officeDocument/2006/relationships" id="259" r:id="Rdfdb9abf5441416b"/>
    <p:sldId xmlns:r="http://schemas.openxmlformats.org/officeDocument/2006/relationships" id="260" r:id="R480dd50cfd2c4d09"/>
    <p:sldId xmlns:r="http://schemas.openxmlformats.org/officeDocument/2006/relationships" id="261" r:id="R717c96301988417e"/>
    <p:sldId xmlns:r="http://schemas.openxmlformats.org/officeDocument/2006/relationships" id="262" r:id="R8e58ac842ef845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c02e010fe54b9b" /><Relationship Type="http://schemas.openxmlformats.org/officeDocument/2006/relationships/slide" Target="/ppt/slides/slide1.xml" Id="R9964153147ca4e5b" /><Relationship Type="http://schemas.openxmlformats.org/officeDocument/2006/relationships/slide" Target="/ppt/slides/slide2.xml" Id="Rbc560aa598834c62" /><Relationship Type="http://schemas.openxmlformats.org/officeDocument/2006/relationships/slide" Target="/ppt/slides/slide3.xml" Id="R4a081bc0fe234954" /><Relationship Type="http://schemas.openxmlformats.org/officeDocument/2006/relationships/slide" Target="/ppt/slides/slide4.xml" Id="Rdfdb9abf5441416b" /><Relationship Type="http://schemas.openxmlformats.org/officeDocument/2006/relationships/slide" Target="/ppt/slides/slide5.xml" Id="R480dd50cfd2c4d09" /><Relationship Type="http://schemas.openxmlformats.org/officeDocument/2006/relationships/slide" Target="/ppt/slides/slide6.xml" Id="R717c96301988417e" /><Relationship Type="http://schemas.openxmlformats.org/officeDocument/2006/relationships/slide" Target="/ppt/slides/slide7.xml" Id="R8e58ac842ef845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6cc3dfa7e42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eec7680fb4f48" /><Relationship Type="http://schemas.openxmlformats.org/officeDocument/2006/relationships/theme" Target="/ppt/slideMasters/theme/theme1.xml" Id="R708c94db784045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3eec7680fb4f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7926fb11d4c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df3f5c7f94f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13127336043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d10767fb647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37f4d7fba47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b3a7a70c141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322592cce45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MPR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30 354 035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6 550 511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5 117 419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5 198 608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11 265 419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MPR INVEST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INVEST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MAGRON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STRATHOLME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918 494 138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