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505905c02d6b4e14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a0bc8d68477740dd"/>
  </p:sldMasterIdLst>
  <p:sldIdLst>
    <p:sldId xmlns:r="http://schemas.openxmlformats.org/officeDocument/2006/relationships" id="256" r:id="R8f77b7580c8041bc"/>
    <p:sldId xmlns:r="http://schemas.openxmlformats.org/officeDocument/2006/relationships" id="257" r:id="R6b35135cc8464c1b"/>
    <p:sldId xmlns:r="http://schemas.openxmlformats.org/officeDocument/2006/relationships" id="258" r:id="R2ffb66f7388f4e85"/>
    <p:sldId xmlns:r="http://schemas.openxmlformats.org/officeDocument/2006/relationships" id="259" r:id="R57243a57355d438e"/>
    <p:sldId xmlns:r="http://schemas.openxmlformats.org/officeDocument/2006/relationships" id="260" r:id="Ra0d43031c88d493a"/>
    <p:sldId xmlns:r="http://schemas.openxmlformats.org/officeDocument/2006/relationships" id="261" r:id="R6e5393835d4d4700"/>
    <p:sldId xmlns:r="http://schemas.openxmlformats.org/officeDocument/2006/relationships" id="262" r:id="R91575d59cb754e46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0bc8d68477740dd" /><Relationship Type="http://schemas.openxmlformats.org/officeDocument/2006/relationships/slide" Target="/ppt/slides/slide1.xml" Id="R8f77b7580c8041bc" /><Relationship Type="http://schemas.openxmlformats.org/officeDocument/2006/relationships/slide" Target="/ppt/slides/slide2.xml" Id="R6b35135cc8464c1b" /><Relationship Type="http://schemas.openxmlformats.org/officeDocument/2006/relationships/slide" Target="/ppt/slides/slide3.xml" Id="R2ffb66f7388f4e85" /><Relationship Type="http://schemas.openxmlformats.org/officeDocument/2006/relationships/slide" Target="/ppt/slides/slide4.xml" Id="R57243a57355d438e" /><Relationship Type="http://schemas.openxmlformats.org/officeDocument/2006/relationships/slide" Target="/ppt/slides/slide5.xml" Id="Ra0d43031c88d493a" /><Relationship Type="http://schemas.openxmlformats.org/officeDocument/2006/relationships/slide" Target="/ppt/slides/slide6.xml" Id="R6e5393835d4d4700" /><Relationship Type="http://schemas.openxmlformats.org/officeDocument/2006/relationships/slide" Target="/ppt/slides/slide7.xml" Id="R91575d59cb754e46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c7236cdc8eac41a0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506b6980afa416d" /><Relationship Type="http://schemas.openxmlformats.org/officeDocument/2006/relationships/theme" Target="/ppt/slideMasters/theme/theme1.xml" Id="R52e7a86c30ee4382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7506b6980afa416d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de9199e2c594a2f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2d0fe3629df4d4a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fb1d59f038c44dd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953445b0b7a4c15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4a6e369c3cb477e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b5d1335fe1b4fcd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3c40167309b4794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P HOLDING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 HOLDING AS ble etablert [år] og holder til i Narvik.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2024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1 327 005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−991 609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−991 609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50 000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1 723 412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MARIUS PETTERSEN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Teknologiveien 4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8517 Narvik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918 498 311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 HOLDING AS</a:t>
            </a:r>
          </a:p>
        </p:txBody>
      </p:sp>
    </p:spTree>
  </p:cSld>
  <p:clrMapOvr>
    <a:masterClrMapping xmlns:a="http://schemas.openxmlformats.org/drawingml/2006/main"/>
  </p:clrMapOvr>
</p:sld>
</file>