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957878af6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1eec36f30458e"/>
  </p:sldMasterIdLst>
  <p:sldIdLst>
    <p:sldId xmlns:r="http://schemas.openxmlformats.org/officeDocument/2006/relationships" id="256" r:id="Rb44cb8829b23442b"/>
    <p:sldId xmlns:r="http://schemas.openxmlformats.org/officeDocument/2006/relationships" id="257" r:id="R6cab477d48e44b3e"/>
    <p:sldId xmlns:r="http://schemas.openxmlformats.org/officeDocument/2006/relationships" id="258" r:id="R92325ac3b2d44e41"/>
    <p:sldId xmlns:r="http://schemas.openxmlformats.org/officeDocument/2006/relationships" id="259" r:id="Re0ac21891eca450b"/>
    <p:sldId xmlns:r="http://schemas.openxmlformats.org/officeDocument/2006/relationships" id="260" r:id="Rb26be657d45841ad"/>
    <p:sldId xmlns:r="http://schemas.openxmlformats.org/officeDocument/2006/relationships" id="261" r:id="Rf9d3f9e2fe2f4ffb"/>
    <p:sldId xmlns:r="http://schemas.openxmlformats.org/officeDocument/2006/relationships" id="262" r:id="Ra7acb92d0e9d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1eec36f30458e" /><Relationship Type="http://schemas.openxmlformats.org/officeDocument/2006/relationships/slide" Target="/ppt/slides/slide1.xml" Id="Rb44cb8829b23442b" /><Relationship Type="http://schemas.openxmlformats.org/officeDocument/2006/relationships/slide" Target="/ppt/slides/slide2.xml" Id="R6cab477d48e44b3e" /><Relationship Type="http://schemas.openxmlformats.org/officeDocument/2006/relationships/slide" Target="/ppt/slides/slide3.xml" Id="R92325ac3b2d44e41" /><Relationship Type="http://schemas.openxmlformats.org/officeDocument/2006/relationships/slide" Target="/ppt/slides/slide4.xml" Id="Re0ac21891eca450b" /><Relationship Type="http://schemas.openxmlformats.org/officeDocument/2006/relationships/slide" Target="/ppt/slides/slide5.xml" Id="Rb26be657d45841ad" /><Relationship Type="http://schemas.openxmlformats.org/officeDocument/2006/relationships/slide" Target="/ppt/slides/slide6.xml" Id="Rf9d3f9e2fe2f4ffb" /><Relationship Type="http://schemas.openxmlformats.org/officeDocument/2006/relationships/slide" Target="/ppt/slides/slide7.xml" Id="Ra7acb92d0e9d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a49733439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ba451b5fc42f6" /><Relationship Type="http://schemas.openxmlformats.org/officeDocument/2006/relationships/theme" Target="/ppt/slideMasters/theme/theme1.xml" Id="R88215d80e3d7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ba451b5fc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148346603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9317ac7f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b2f40d1a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e90009f83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54aa8a9fe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3e91f1b42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34d4c1264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PHOENIX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49 153 989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49 153 989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UPSÄLL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PROAZA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918 500 847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