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004ea1c8cb42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89ce405ed34bf0"/>
  </p:sldMasterIdLst>
  <p:sldIdLst>
    <p:sldId xmlns:r="http://schemas.openxmlformats.org/officeDocument/2006/relationships" id="256" r:id="Ree01bcc1ac6243ab"/>
    <p:sldId xmlns:r="http://schemas.openxmlformats.org/officeDocument/2006/relationships" id="257" r:id="Rcb89f780d3164262"/>
    <p:sldId xmlns:r="http://schemas.openxmlformats.org/officeDocument/2006/relationships" id="258" r:id="R50fb85bfc730487b"/>
    <p:sldId xmlns:r="http://schemas.openxmlformats.org/officeDocument/2006/relationships" id="259" r:id="R6c26f690c8564da1"/>
    <p:sldId xmlns:r="http://schemas.openxmlformats.org/officeDocument/2006/relationships" id="260" r:id="R221cadec860545a8"/>
    <p:sldId xmlns:r="http://schemas.openxmlformats.org/officeDocument/2006/relationships" id="261" r:id="R789816577f0942fc"/>
    <p:sldId xmlns:r="http://schemas.openxmlformats.org/officeDocument/2006/relationships" id="262" r:id="Rb7613eb036834c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9ce405ed34bf0" /><Relationship Type="http://schemas.openxmlformats.org/officeDocument/2006/relationships/slide" Target="/ppt/slides/slide1.xml" Id="Ree01bcc1ac6243ab" /><Relationship Type="http://schemas.openxmlformats.org/officeDocument/2006/relationships/slide" Target="/ppt/slides/slide2.xml" Id="Rcb89f780d3164262" /><Relationship Type="http://schemas.openxmlformats.org/officeDocument/2006/relationships/slide" Target="/ppt/slides/slide3.xml" Id="R50fb85bfc730487b" /><Relationship Type="http://schemas.openxmlformats.org/officeDocument/2006/relationships/slide" Target="/ppt/slides/slide4.xml" Id="R6c26f690c8564da1" /><Relationship Type="http://schemas.openxmlformats.org/officeDocument/2006/relationships/slide" Target="/ppt/slides/slide5.xml" Id="R221cadec860545a8" /><Relationship Type="http://schemas.openxmlformats.org/officeDocument/2006/relationships/slide" Target="/ppt/slides/slide6.xml" Id="R789816577f0942fc" /><Relationship Type="http://schemas.openxmlformats.org/officeDocument/2006/relationships/slide" Target="/ppt/slides/slide7.xml" Id="Rb7613eb036834c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faffdfce9e4a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6fa2aa0944883" /><Relationship Type="http://schemas.openxmlformats.org/officeDocument/2006/relationships/theme" Target="/ppt/slideMasters/theme/theme1.xml" Id="R437c4b87f39a4d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56fa2aa09448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3508b6ff744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b96a5303549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f592e1de648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bb74858c7746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a289a21d64e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177fe7aec048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995103836e4d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DAR&amp;B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DAR&amp;B AS ble etablert [år] og holder til i Hommersåk.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461 540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103 606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133 572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DARIUSZ ROMAN ZAJAC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Teineveien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4310 Hommersåk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918 508 570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DAR&amp;B AS</a:t>
            </a:r>
          </a:p>
        </p:txBody>
      </p:sp>
    </p:spTree>
  </p:cSld>
  <p:clrMapOvr>
    <a:masterClrMapping xmlns:a="http://schemas.openxmlformats.org/drawingml/2006/main"/>
  </p:clrMapOvr>
</p:sld>
</file>