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35c89c27f748e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e5997722a2440b"/>
  </p:sldMasterIdLst>
  <p:sldIdLst>
    <p:sldId xmlns:r="http://schemas.openxmlformats.org/officeDocument/2006/relationships" id="256" r:id="R38324f15baf94c9a"/>
    <p:sldId xmlns:r="http://schemas.openxmlformats.org/officeDocument/2006/relationships" id="257" r:id="R818a13fe15804f33"/>
    <p:sldId xmlns:r="http://schemas.openxmlformats.org/officeDocument/2006/relationships" id="258" r:id="Rf3cfb81c43354a40"/>
    <p:sldId xmlns:r="http://schemas.openxmlformats.org/officeDocument/2006/relationships" id="259" r:id="R6c5af7787868411f"/>
    <p:sldId xmlns:r="http://schemas.openxmlformats.org/officeDocument/2006/relationships" id="260" r:id="R6c89689d1b5b44c0"/>
    <p:sldId xmlns:r="http://schemas.openxmlformats.org/officeDocument/2006/relationships" id="261" r:id="R8808fbebf4934521"/>
    <p:sldId xmlns:r="http://schemas.openxmlformats.org/officeDocument/2006/relationships" id="262" r:id="Rd11412e14e3947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e5997722a2440b" /><Relationship Type="http://schemas.openxmlformats.org/officeDocument/2006/relationships/slide" Target="/ppt/slides/slide1.xml" Id="R38324f15baf94c9a" /><Relationship Type="http://schemas.openxmlformats.org/officeDocument/2006/relationships/slide" Target="/ppt/slides/slide2.xml" Id="R818a13fe15804f33" /><Relationship Type="http://schemas.openxmlformats.org/officeDocument/2006/relationships/slide" Target="/ppt/slides/slide3.xml" Id="Rf3cfb81c43354a40" /><Relationship Type="http://schemas.openxmlformats.org/officeDocument/2006/relationships/slide" Target="/ppt/slides/slide4.xml" Id="R6c5af7787868411f" /><Relationship Type="http://schemas.openxmlformats.org/officeDocument/2006/relationships/slide" Target="/ppt/slides/slide5.xml" Id="R6c89689d1b5b44c0" /><Relationship Type="http://schemas.openxmlformats.org/officeDocument/2006/relationships/slide" Target="/ppt/slides/slide6.xml" Id="R8808fbebf4934521" /><Relationship Type="http://schemas.openxmlformats.org/officeDocument/2006/relationships/slide" Target="/ppt/slides/slide7.xml" Id="Rd11412e14e3947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6f96b3cfb043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678bd7aa4c4a4d" /><Relationship Type="http://schemas.openxmlformats.org/officeDocument/2006/relationships/theme" Target="/ppt/slideMasters/theme/theme1.xml" Id="R233cdb3c0ac948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678bd7aa4c4a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f1ae4ef0244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51b39435f48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ec43516194ab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228c582204c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4e4b6d52ba46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c465efa2545d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ded792f8b49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CEYLON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CEYLON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CEYLON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CEYLON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CEYLON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CEYLON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222 920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132 444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159 271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CEYLON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MANOHARAN MOHANATHASAN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CEYLON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918 508 708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CEYLON HOLDING AS</a:t>
            </a:r>
          </a:p>
        </p:txBody>
      </p:sp>
    </p:spTree>
  </p:cSld>
  <p:clrMapOvr>
    <a:masterClrMapping xmlns:a="http://schemas.openxmlformats.org/drawingml/2006/main"/>
  </p:clrMapOvr>
</p:sld>
</file>