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4e4345b17047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675a0e5f6c481b"/>
  </p:sldMasterIdLst>
  <p:sldIdLst>
    <p:sldId xmlns:r="http://schemas.openxmlformats.org/officeDocument/2006/relationships" id="256" r:id="R9f8e9ec81e9c4826"/>
    <p:sldId xmlns:r="http://schemas.openxmlformats.org/officeDocument/2006/relationships" id="257" r:id="R6937387164dc42ca"/>
    <p:sldId xmlns:r="http://schemas.openxmlformats.org/officeDocument/2006/relationships" id="258" r:id="Rc65f53b813e74890"/>
    <p:sldId xmlns:r="http://schemas.openxmlformats.org/officeDocument/2006/relationships" id="259" r:id="Rd097e6138f3943bc"/>
    <p:sldId xmlns:r="http://schemas.openxmlformats.org/officeDocument/2006/relationships" id="260" r:id="R3df15d7c86eb4986"/>
    <p:sldId xmlns:r="http://schemas.openxmlformats.org/officeDocument/2006/relationships" id="261" r:id="R1a91673e18b04d19"/>
    <p:sldId xmlns:r="http://schemas.openxmlformats.org/officeDocument/2006/relationships" id="262" r:id="R616cab3e3f9747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675a0e5f6c481b" /><Relationship Type="http://schemas.openxmlformats.org/officeDocument/2006/relationships/slide" Target="/ppt/slides/slide1.xml" Id="R9f8e9ec81e9c4826" /><Relationship Type="http://schemas.openxmlformats.org/officeDocument/2006/relationships/slide" Target="/ppt/slides/slide2.xml" Id="R6937387164dc42ca" /><Relationship Type="http://schemas.openxmlformats.org/officeDocument/2006/relationships/slide" Target="/ppt/slides/slide3.xml" Id="Rc65f53b813e74890" /><Relationship Type="http://schemas.openxmlformats.org/officeDocument/2006/relationships/slide" Target="/ppt/slides/slide4.xml" Id="Rd097e6138f3943bc" /><Relationship Type="http://schemas.openxmlformats.org/officeDocument/2006/relationships/slide" Target="/ppt/slides/slide5.xml" Id="R3df15d7c86eb4986" /><Relationship Type="http://schemas.openxmlformats.org/officeDocument/2006/relationships/slide" Target="/ppt/slides/slide6.xml" Id="R1a91673e18b04d19" /><Relationship Type="http://schemas.openxmlformats.org/officeDocument/2006/relationships/slide" Target="/ppt/slides/slide7.xml" Id="R616cab3e3f9747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7d7904204340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27ce1ffba4916" /><Relationship Type="http://schemas.openxmlformats.org/officeDocument/2006/relationships/theme" Target="/ppt/slideMasters/theme/theme1.xml" Id="Rda91b097793f4f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127ce1ffba49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6b5cab8f146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2dbfe16574d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8215adf1642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3505aa4c149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26636de8243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4dd2df8e44f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07fcd513141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KOPPERUDS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KOPPERUDS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KOPPERUDS AS ble etablert [år] og holder til i Råholt.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KOPPERUDS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KOPPERUDS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KOPPERUDS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1 006 580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14 483 616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17 698 332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KOPPERUDS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COSTA INVEST AS  –  43,3 %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POKE AS  –  43,3 %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JO-ATLE KOPPERUD  –  13,3 %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KOPPERUDS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Gladbakkgutua 18A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2070 Råholt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918 520 392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KOPPERUDS AS</a:t>
            </a:r>
          </a:p>
        </p:txBody>
      </p:sp>
    </p:spTree>
  </p:cSld>
  <p:clrMapOvr>
    <a:masterClrMapping xmlns:a="http://schemas.openxmlformats.org/drawingml/2006/main"/>
  </p:clrMapOvr>
</p:sld>
</file>