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612ad83c5740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4306c65b2a4320"/>
  </p:sldMasterIdLst>
  <p:sldIdLst>
    <p:sldId xmlns:r="http://schemas.openxmlformats.org/officeDocument/2006/relationships" id="256" r:id="R5536aeb327d84bf9"/>
    <p:sldId xmlns:r="http://schemas.openxmlformats.org/officeDocument/2006/relationships" id="257" r:id="R155c5081ffda4855"/>
    <p:sldId xmlns:r="http://schemas.openxmlformats.org/officeDocument/2006/relationships" id="258" r:id="R61c4e41122fa4bf7"/>
    <p:sldId xmlns:r="http://schemas.openxmlformats.org/officeDocument/2006/relationships" id="259" r:id="R53807513d0c6435d"/>
    <p:sldId xmlns:r="http://schemas.openxmlformats.org/officeDocument/2006/relationships" id="260" r:id="R4da465ff10c048a1"/>
    <p:sldId xmlns:r="http://schemas.openxmlformats.org/officeDocument/2006/relationships" id="261" r:id="Rcac331dba6c64075"/>
    <p:sldId xmlns:r="http://schemas.openxmlformats.org/officeDocument/2006/relationships" id="262" r:id="R237ec4e59d144b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4306c65b2a4320" /><Relationship Type="http://schemas.openxmlformats.org/officeDocument/2006/relationships/slide" Target="/ppt/slides/slide1.xml" Id="R5536aeb327d84bf9" /><Relationship Type="http://schemas.openxmlformats.org/officeDocument/2006/relationships/slide" Target="/ppt/slides/slide2.xml" Id="R155c5081ffda4855" /><Relationship Type="http://schemas.openxmlformats.org/officeDocument/2006/relationships/slide" Target="/ppt/slides/slide3.xml" Id="R61c4e41122fa4bf7" /><Relationship Type="http://schemas.openxmlformats.org/officeDocument/2006/relationships/slide" Target="/ppt/slides/slide4.xml" Id="R53807513d0c6435d" /><Relationship Type="http://schemas.openxmlformats.org/officeDocument/2006/relationships/slide" Target="/ppt/slides/slide5.xml" Id="R4da465ff10c048a1" /><Relationship Type="http://schemas.openxmlformats.org/officeDocument/2006/relationships/slide" Target="/ppt/slides/slide6.xml" Id="Rcac331dba6c64075" /><Relationship Type="http://schemas.openxmlformats.org/officeDocument/2006/relationships/slide" Target="/ppt/slides/slide7.xml" Id="R237ec4e59d144b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1efcb1b4b647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53f2e4882402a" /><Relationship Type="http://schemas.openxmlformats.org/officeDocument/2006/relationships/theme" Target="/ppt/slideMasters/theme/theme1.xml" Id="R789aecf6620d44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753f2e488240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ea661d56a42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8ec4c907340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a972e04074e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f0ee147f14f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dabd3ece347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6ac638f7d44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e640d97174a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VITO ALTA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VITO ALTA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577 057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57 688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TOFT NILS EIRIK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918 536 639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ALTA AS</a:t>
            </a:r>
          </a:p>
        </p:txBody>
      </p:sp>
    </p:spTree>
  </p:cSld>
  <p:clrMapOvr>
    <a:masterClrMapping xmlns:a="http://schemas.openxmlformats.org/drawingml/2006/main"/>
  </p:clrMapOvr>
</p:sld>
</file>