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51964afd0944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2e877c1e4b4a07"/>
  </p:sldMasterIdLst>
  <p:sldIdLst>
    <p:sldId xmlns:r="http://schemas.openxmlformats.org/officeDocument/2006/relationships" id="256" r:id="Ra44dbbc04843489f"/>
    <p:sldId xmlns:r="http://schemas.openxmlformats.org/officeDocument/2006/relationships" id="257" r:id="R260dd65670244771"/>
    <p:sldId xmlns:r="http://schemas.openxmlformats.org/officeDocument/2006/relationships" id="258" r:id="R04f515827d594c1b"/>
    <p:sldId xmlns:r="http://schemas.openxmlformats.org/officeDocument/2006/relationships" id="259" r:id="R25a7f0697d634f95"/>
    <p:sldId xmlns:r="http://schemas.openxmlformats.org/officeDocument/2006/relationships" id="260" r:id="Rf9ff211587a8415c"/>
    <p:sldId xmlns:r="http://schemas.openxmlformats.org/officeDocument/2006/relationships" id="261" r:id="R5ec84db5db9d4497"/>
    <p:sldId xmlns:r="http://schemas.openxmlformats.org/officeDocument/2006/relationships" id="262" r:id="R2b54aad85d9e4d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2e877c1e4b4a07" /><Relationship Type="http://schemas.openxmlformats.org/officeDocument/2006/relationships/slide" Target="/ppt/slides/slide1.xml" Id="Ra44dbbc04843489f" /><Relationship Type="http://schemas.openxmlformats.org/officeDocument/2006/relationships/slide" Target="/ppt/slides/slide2.xml" Id="R260dd65670244771" /><Relationship Type="http://schemas.openxmlformats.org/officeDocument/2006/relationships/slide" Target="/ppt/slides/slide3.xml" Id="R04f515827d594c1b" /><Relationship Type="http://schemas.openxmlformats.org/officeDocument/2006/relationships/slide" Target="/ppt/slides/slide4.xml" Id="R25a7f0697d634f95" /><Relationship Type="http://schemas.openxmlformats.org/officeDocument/2006/relationships/slide" Target="/ppt/slides/slide5.xml" Id="Rf9ff211587a8415c" /><Relationship Type="http://schemas.openxmlformats.org/officeDocument/2006/relationships/slide" Target="/ppt/slides/slide6.xml" Id="R5ec84db5db9d4497" /><Relationship Type="http://schemas.openxmlformats.org/officeDocument/2006/relationships/slide" Target="/ppt/slides/slide7.xml" Id="R2b54aad85d9e4d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5c1caee9c340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eb526bef343c9" /><Relationship Type="http://schemas.openxmlformats.org/officeDocument/2006/relationships/theme" Target="/ppt/slideMasters/theme/theme1.xml" Id="R3702f1545e854f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1eb526bef343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002585a8944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86ff2ccda40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66ef3fcbb4b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54905552948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8b89ec9fa40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78733aa004a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6e629901741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ISY LIVING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ISY LIVING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ISY LIVING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ISY LIVING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ISY LIVING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ISY LIVING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5 279 735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719 457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556 769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1 095 727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1 920 010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ISY LIVING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STEEN JARLE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ISY LIVING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Tiurveien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4042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918 540 539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ISY LIVING AS</a:t>
            </a:r>
          </a:p>
        </p:txBody>
      </p:sp>
    </p:spTree>
  </p:cSld>
  <p:clrMapOvr>
    <a:masterClrMapping xmlns:a="http://schemas.openxmlformats.org/drawingml/2006/main"/>
  </p:clrMapOvr>
</p:sld>
</file>