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7e3468308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f3f2d930c4448"/>
  </p:sldMasterIdLst>
  <p:sldIdLst>
    <p:sldId xmlns:r="http://schemas.openxmlformats.org/officeDocument/2006/relationships" id="256" r:id="R1c46213a33544439"/>
    <p:sldId xmlns:r="http://schemas.openxmlformats.org/officeDocument/2006/relationships" id="257" r:id="R2384cb032536434f"/>
    <p:sldId xmlns:r="http://schemas.openxmlformats.org/officeDocument/2006/relationships" id="258" r:id="Re3bf5e3b5c4442bf"/>
    <p:sldId xmlns:r="http://schemas.openxmlformats.org/officeDocument/2006/relationships" id="259" r:id="Rc2f8b0262c914d99"/>
    <p:sldId xmlns:r="http://schemas.openxmlformats.org/officeDocument/2006/relationships" id="260" r:id="Rb42158dcec1f4295"/>
    <p:sldId xmlns:r="http://schemas.openxmlformats.org/officeDocument/2006/relationships" id="261" r:id="Re9d56185e0ad4e16"/>
    <p:sldId xmlns:r="http://schemas.openxmlformats.org/officeDocument/2006/relationships" id="262" r:id="R400a8fafe993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f3f2d930c4448" /><Relationship Type="http://schemas.openxmlformats.org/officeDocument/2006/relationships/slide" Target="/ppt/slides/slide1.xml" Id="R1c46213a33544439" /><Relationship Type="http://schemas.openxmlformats.org/officeDocument/2006/relationships/slide" Target="/ppt/slides/slide2.xml" Id="R2384cb032536434f" /><Relationship Type="http://schemas.openxmlformats.org/officeDocument/2006/relationships/slide" Target="/ppt/slides/slide3.xml" Id="Re3bf5e3b5c4442bf" /><Relationship Type="http://schemas.openxmlformats.org/officeDocument/2006/relationships/slide" Target="/ppt/slides/slide4.xml" Id="Rc2f8b0262c914d99" /><Relationship Type="http://schemas.openxmlformats.org/officeDocument/2006/relationships/slide" Target="/ppt/slides/slide5.xml" Id="Rb42158dcec1f4295" /><Relationship Type="http://schemas.openxmlformats.org/officeDocument/2006/relationships/slide" Target="/ppt/slides/slide6.xml" Id="Re9d56185e0ad4e16" /><Relationship Type="http://schemas.openxmlformats.org/officeDocument/2006/relationships/slide" Target="/ppt/slides/slide7.xml" Id="R400a8fafe993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a621400704e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1b1ae8dab4d2a" /><Relationship Type="http://schemas.openxmlformats.org/officeDocument/2006/relationships/theme" Target="/ppt/slideMasters/theme/theme1.xml" Id="Rb10f53c122b6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21b1ae8dab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4ee37e5cb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72d77b7fb45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b0f5ac46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bed3b3e1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0d60567f8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5645fa732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d058eeac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TROVE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TROVE 12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2 962 519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2 226 091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16 611 366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ENTRAS BOLIG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918 544 607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