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cc263ad93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d9a002fde4e5d"/>
  </p:sldMasterIdLst>
  <p:sldIdLst>
    <p:sldId xmlns:r="http://schemas.openxmlformats.org/officeDocument/2006/relationships" id="256" r:id="R535f7eec97454cbd"/>
    <p:sldId xmlns:r="http://schemas.openxmlformats.org/officeDocument/2006/relationships" id="257" r:id="R222c08551f3b4f90"/>
    <p:sldId xmlns:r="http://schemas.openxmlformats.org/officeDocument/2006/relationships" id="258" r:id="R221b434fa6f6435c"/>
    <p:sldId xmlns:r="http://schemas.openxmlformats.org/officeDocument/2006/relationships" id="259" r:id="R186198ad78154cca"/>
    <p:sldId xmlns:r="http://schemas.openxmlformats.org/officeDocument/2006/relationships" id="260" r:id="R6900b230437d47d2"/>
    <p:sldId xmlns:r="http://schemas.openxmlformats.org/officeDocument/2006/relationships" id="261" r:id="Rd7d6251f64ae4e4e"/>
    <p:sldId xmlns:r="http://schemas.openxmlformats.org/officeDocument/2006/relationships" id="262" r:id="Rbe1c5d97d731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d9a002fde4e5d" /><Relationship Type="http://schemas.openxmlformats.org/officeDocument/2006/relationships/slide" Target="/ppt/slides/slide1.xml" Id="R535f7eec97454cbd" /><Relationship Type="http://schemas.openxmlformats.org/officeDocument/2006/relationships/slide" Target="/ppt/slides/slide2.xml" Id="R222c08551f3b4f90" /><Relationship Type="http://schemas.openxmlformats.org/officeDocument/2006/relationships/slide" Target="/ppt/slides/slide3.xml" Id="R221b434fa6f6435c" /><Relationship Type="http://schemas.openxmlformats.org/officeDocument/2006/relationships/slide" Target="/ppt/slides/slide4.xml" Id="R186198ad78154cca" /><Relationship Type="http://schemas.openxmlformats.org/officeDocument/2006/relationships/slide" Target="/ppt/slides/slide5.xml" Id="R6900b230437d47d2" /><Relationship Type="http://schemas.openxmlformats.org/officeDocument/2006/relationships/slide" Target="/ppt/slides/slide6.xml" Id="Rd7d6251f64ae4e4e" /><Relationship Type="http://schemas.openxmlformats.org/officeDocument/2006/relationships/slide" Target="/ppt/slides/slide7.xml" Id="Rbe1c5d97d731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32822cde8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406367c24085" /><Relationship Type="http://schemas.openxmlformats.org/officeDocument/2006/relationships/theme" Target="/ppt/slideMasters/theme/theme1.xml" Id="R7abc208afaa4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4406367c2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7e84b513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c1fe7a1c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271cb037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fb7d82f5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bd9e4eb5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33493bd344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50df9131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 BYGG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27 161 688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−14 442 884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−15 003 090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−10 684 127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14 581 374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BYGG AS</a:t>
            </a:r>
          </a:p>
        </p:txBody>
      </p:sp>
    </p:spTree>
  </p:cSld>
  <p:clrMapOvr>
    <a:masterClrMapping xmlns:a="http://schemas.openxmlformats.org/drawingml/2006/main"/>
  </p:clrMapOvr>
</p:sld>
</file>