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625126044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8a7aa9f714d9c"/>
  </p:sldMasterIdLst>
  <p:sldIdLst>
    <p:sldId xmlns:r="http://schemas.openxmlformats.org/officeDocument/2006/relationships" id="256" r:id="Re5740df2cf99400c"/>
    <p:sldId xmlns:r="http://schemas.openxmlformats.org/officeDocument/2006/relationships" id="257" r:id="Rf0d3e1a8a59a4865"/>
    <p:sldId xmlns:r="http://schemas.openxmlformats.org/officeDocument/2006/relationships" id="258" r:id="Re7fdbf80591b49d2"/>
    <p:sldId xmlns:r="http://schemas.openxmlformats.org/officeDocument/2006/relationships" id="259" r:id="Rb6543384d0aa496f"/>
    <p:sldId xmlns:r="http://schemas.openxmlformats.org/officeDocument/2006/relationships" id="260" r:id="R63e75f5b91084e87"/>
    <p:sldId xmlns:r="http://schemas.openxmlformats.org/officeDocument/2006/relationships" id="261" r:id="R3a369f79f9c34737"/>
    <p:sldId xmlns:r="http://schemas.openxmlformats.org/officeDocument/2006/relationships" id="262" r:id="R85c6e0a08500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8a7aa9f714d9c" /><Relationship Type="http://schemas.openxmlformats.org/officeDocument/2006/relationships/slide" Target="/ppt/slides/slide1.xml" Id="Re5740df2cf99400c" /><Relationship Type="http://schemas.openxmlformats.org/officeDocument/2006/relationships/slide" Target="/ppt/slides/slide2.xml" Id="Rf0d3e1a8a59a4865" /><Relationship Type="http://schemas.openxmlformats.org/officeDocument/2006/relationships/slide" Target="/ppt/slides/slide3.xml" Id="Re7fdbf80591b49d2" /><Relationship Type="http://schemas.openxmlformats.org/officeDocument/2006/relationships/slide" Target="/ppt/slides/slide4.xml" Id="Rb6543384d0aa496f" /><Relationship Type="http://schemas.openxmlformats.org/officeDocument/2006/relationships/slide" Target="/ppt/slides/slide5.xml" Id="R63e75f5b91084e87" /><Relationship Type="http://schemas.openxmlformats.org/officeDocument/2006/relationships/slide" Target="/ppt/slides/slide6.xml" Id="R3a369f79f9c34737" /><Relationship Type="http://schemas.openxmlformats.org/officeDocument/2006/relationships/slide" Target="/ppt/slides/slide7.xml" Id="R85c6e0a08500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9a02bbfde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9decfb5ad4247" /><Relationship Type="http://schemas.openxmlformats.org/officeDocument/2006/relationships/theme" Target="/ppt/slideMasters/theme/theme1.xml" Id="R6459d7475016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9decfb5ad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8fd1932d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a880d4c5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d4384caf8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0e91bdc06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bbd13dbd4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01bf5d715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2c46f1900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2 859 815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2 859 815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HOVE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46C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918 553 312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SOHO AS</a:t>
            </a:r>
          </a:p>
        </p:txBody>
      </p:sp>
    </p:spTree>
  </p:cSld>
  <p:clrMapOvr>
    <a:masterClrMapping xmlns:a="http://schemas.openxmlformats.org/drawingml/2006/main"/>
  </p:clrMapOvr>
</p:sld>
</file>