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0109b4923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0968172c54f3c"/>
  </p:sldMasterIdLst>
  <p:sldIdLst>
    <p:sldId xmlns:r="http://schemas.openxmlformats.org/officeDocument/2006/relationships" id="256" r:id="R9e80cd0936cc4864"/>
    <p:sldId xmlns:r="http://schemas.openxmlformats.org/officeDocument/2006/relationships" id="257" r:id="R7f3c07d9ec774c5a"/>
    <p:sldId xmlns:r="http://schemas.openxmlformats.org/officeDocument/2006/relationships" id="258" r:id="R1c087452ccdb42cc"/>
    <p:sldId xmlns:r="http://schemas.openxmlformats.org/officeDocument/2006/relationships" id="259" r:id="R6706a04bce1e4220"/>
    <p:sldId xmlns:r="http://schemas.openxmlformats.org/officeDocument/2006/relationships" id="260" r:id="R2d85e2c8917e4246"/>
    <p:sldId xmlns:r="http://schemas.openxmlformats.org/officeDocument/2006/relationships" id="261" r:id="R5f0c2291bd8b442c"/>
    <p:sldId xmlns:r="http://schemas.openxmlformats.org/officeDocument/2006/relationships" id="262" r:id="Rb134baf2b0cf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0968172c54f3c" /><Relationship Type="http://schemas.openxmlformats.org/officeDocument/2006/relationships/slide" Target="/ppt/slides/slide1.xml" Id="R9e80cd0936cc4864" /><Relationship Type="http://schemas.openxmlformats.org/officeDocument/2006/relationships/slide" Target="/ppt/slides/slide2.xml" Id="R7f3c07d9ec774c5a" /><Relationship Type="http://schemas.openxmlformats.org/officeDocument/2006/relationships/slide" Target="/ppt/slides/slide3.xml" Id="R1c087452ccdb42cc" /><Relationship Type="http://schemas.openxmlformats.org/officeDocument/2006/relationships/slide" Target="/ppt/slides/slide4.xml" Id="R6706a04bce1e4220" /><Relationship Type="http://schemas.openxmlformats.org/officeDocument/2006/relationships/slide" Target="/ppt/slides/slide5.xml" Id="R2d85e2c8917e4246" /><Relationship Type="http://schemas.openxmlformats.org/officeDocument/2006/relationships/slide" Target="/ppt/slides/slide6.xml" Id="R5f0c2291bd8b442c" /><Relationship Type="http://schemas.openxmlformats.org/officeDocument/2006/relationships/slide" Target="/ppt/slides/slide7.xml" Id="Rb134baf2b0cf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3754b0ef7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8899a8b64573" /><Relationship Type="http://schemas.openxmlformats.org/officeDocument/2006/relationships/theme" Target="/ppt/slideMasters/theme/theme1.xml" Id="R835cb6397a92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38899a8b6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3e3d4860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923676ec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21719622e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325bca41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cc0c938b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31c80f55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ec7f8989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1 264 246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GRØTTERUD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MIKHAIL SHCHEDRIN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918 557 830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REGNSKAP AS</a:t>
            </a:r>
          </a:p>
        </p:txBody>
      </p:sp>
    </p:spTree>
  </p:cSld>
  <p:clrMapOvr>
    <a:masterClrMapping xmlns:a="http://schemas.openxmlformats.org/drawingml/2006/main"/>
  </p:clrMapOvr>
</p:sld>
</file>