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6ff5f7ee4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c2e5106a24ba4"/>
  </p:sldMasterIdLst>
  <p:sldIdLst>
    <p:sldId xmlns:r="http://schemas.openxmlformats.org/officeDocument/2006/relationships" id="256" r:id="Rd8fe3d6a4c0d4386"/>
    <p:sldId xmlns:r="http://schemas.openxmlformats.org/officeDocument/2006/relationships" id="257" r:id="R9ddb02149ada4e73"/>
    <p:sldId xmlns:r="http://schemas.openxmlformats.org/officeDocument/2006/relationships" id="258" r:id="Ra333f3788aff481c"/>
    <p:sldId xmlns:r="http://schemas.openxmlformats.org/officeDocument/2006/relationships" id="259" r:id="Re30fa00b19154996"/>
    <p:sldId xmlns:r="http://schemas.openxmlformats.org/officeDocument/2006/relationships" id="260" r:id="R69735041053d4ee2"/>
    <p:sldId xmlns:r="http://schemas.openxmlformats.org/officeDocument/2006/relationships" id="261" r:id="R39a5b8a80caa46e4"/>
    <p:sldId xmlns:r="http://schemas.openxmlformats.org/officeDocument/2006/relationships" id="262" r:id="Rfbe9630c2765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c2e5106a24ba4" /><Relationship Type="http://schemas.openxmlformats.org/officeDocument/2006/relationships/slide" Target="/ppt/slides/slide1.xml" Id="Rd8fe3d6a4c0d4386" /><Relationship Type="http://schemas.openxmlformats.org/officeDocument/2006/relationships/slide" Target="/ppt/slides/slide2.xml" Id="R9ddb02149ada4e73" /><Relationship Type="http://schemas.openxmlformats.org/officeDocument/2006/relationships/slide" Target="/ppt/slides/slide3.xml" Id="Ra333f3788aff481c" /><Relationship Type="http://schemas.openxmlformats.org/officeDocument/2006/relationships/slide" Target="/ppt/slides/slide4.xml" Id="Re30fa00b19154996" /><Relationship Type="http://schemas.openxmlformats.org/officeDocument/2006/relationships/slide" Target="/ppt/slides/slide5.xml" Id="R69735041053d4ee2" /><Relationship Type="http://schemas.openxmlformats.org/officeDocument/2006/relationships/slide" Target="/ppt/slides/slide6.xml" Id="R39a5b8a80caa46e4" /><Relationship Type="http://schemas.openxmlformats.org/officeDocument/2006/relationships/slide" Target="/ppt/slides/slide7.xml" Id="Rfbe9630c2765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3bb777d21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92090b9544ae7" /><Relationship Type="http://schemas.openxmlformats.org/officeDocument/2006/relationships/theme" Target="/ppt/slideMasters/theme/theme1.xml" Id="R98134edc9cda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92090b9544a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95fce79f0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e00776022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b01143ab5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78fb52d7c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efc41754f45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5c529da5344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68c09d9ce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ARDITO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8 032 766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JOST HANKEN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Dælibakken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918 595 007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