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da9a7927b4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0dea5ba27411f"/>
  </p:sldMasterIdLst>
  <p:sldIdLst>
    <p:sldId xmlns:r="http://schemas.openxmlformats.org/officeDocument/2006/relationships" id="256" r:id="R7a870ffd0abc4e63"/>
    <p:sldId xmlns:r="http://schemas.openxmlformats.org/officeDocument/2006/relationships" id="257" r:id="Rceab4f1651a3437f"/>
    <p:sldId xmlns:r="http://schemas.openxmlformats.org/officeDocument/2006/relationships" id="258" r:id="R7a5c3ff003154485"/>
    <p:sldId xmlns:r="http://schemas.openxmlformats.org/officeDocument/2006/relationships" id="259" r:id="R1964b54cd4ba4002"/>
    <p:sldId xmlns:r="http://schemas.openxmlformats.org/officeDocument/2006/relationships" id="260" r:id="R516b04ba92194602"/>
    <p:sldId xmlns:r="http://schemas.openxmlformats.org/officeDocument/2006/relationships" id="261" r:id="R8161496697d64437"/>
    <p:sldId xmlns:r="http://schemas.openxmlformats.org/officeDocument/2006/relationships" id="262" r:id="R287f2c6002b04e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0dea5ba27411f" /><Relationship Type="http://schemas.openxmlformats.org/officeDocument/2006/relationships/slide" Target="/ppt/slides/slide1.xml" Id="R7a870ffd0abc4e63" /><Relationship Type="http://schemas.openxmlformats.org/officeDocument/2006/relationships/slide" Target="/ppt/slides/slide2.xml" Id="Rceab4f1651a3437f" /><Relationship Type="http://schemas.openxmlformats.org/officeDocument/2006/relationships/slide" Target="/ppt/slides/slide3.xml" Id="R7a5c3ff003154485" /><Relationship Type="http://schemas.openxmlformats.org/officeDocument/2006/relationships/slide" Target="/ppt/slides/slide4.xml" Id="R1964b54cd4ba4002" /><Relationship Type="http://schemas.openxmlformats.org/officeDocument/2006/relationships/slide" Target="/ppt/slides/slide5.xml" Id="R516b04ba92194602" /><Relationship Type="http://schemas.openxmlformats.org/officeDocument/2006/relationships/slide" Target="/ppt/slides/slide6.xml" Id="R8161496697d64437" /><Relationship Type="http://schemas.openxmlformats.org/officeDocument/2006/relationships/slide" Target="/ppt/slides/slide7.xml" Id="R287f2c6002b04e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accc732ba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67d4cd90640f9" /><Relationship Type="http://schemas.openxmlformats.org/officeDocument/2006/relationships/theme" Target="/ppt/slideMasters/theme/theme1.xml" Id="Rc832adc0750344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667d4cd90640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8b66c96f4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01497c43044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a83d928a1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8ff01fd5f46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7f4d2bc89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aa95e6f3b43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891d86e7d40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POLE POSITION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POLE POSITION ACCOUNTING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488 312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2 695 739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POLE POSITION LOGISTICS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610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918 595 759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POLE POSITION ACCOUNTING AS</a:t>
            </a:r>
          </a:p>
        </p:txBody>
      </p:sp>
    </p:spTree>
  </p:cSld>
  <p:clrMapOvr>
    <a:masterClrMapping xmlns:a="http://schemas.openxmlformats.org/drawingml/2006/main"/>
  </p:clrMapOvr>
</p:sld>
</file>