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062407f91047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3e060907184b7f"/>
  </p:sldMasterIdLst>
  <p:sldIdLst>
    <p:sldId xmlns:r="http://schemas.openxmlformats.org/officeDocument/2006/relationships" id="256" r:id="Ra61b336ddff94900"/>
    <p:sldId xmlns:r="http://schemas.openxmlformats.org/officeDocument/2006/relationships" id="257" r:id="R5250dec281a04d4b"/>
    <p:sldId xmlns:r="http://schemas.openxmlformats.org/officeDocument/2006/relationships" id="258" r:id="R6f8f840f8de947a5"/>
    <p:sldId xmlns:r="http://schemas.openxmlformats.org/officeDocument/2006/relationships" id="259" r:id="R1918e0aa686249c6"/>
    <p:sldId xmlns:r="http://schemas.openxmlformats.org/officeDocument/2006/relationships" id="260" r:id="R2dc6589c3b8d43af"/>
    <p:sldId xmlns:r="http://schemas.openxmlformats.org/officeDocument/2006/relationships" id="261" r:id="R2839f3c51e4b40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e060907184b7f" /><Relationship Type="http://schemas.openxmlformats.org/officeDocument/2006/relationships/slide" Target="/ppt/slides/slide1.xml" Id="Ra61b336ddff94900" /><Relationship Type="http://schemas.openxmlformats.org/officeDocument/2006/relationships/slide" Target="/ppt/slides/slide2.xml" Id="R5250dec281a04d4b" /><Relationship Type="http://schemas.openxmlformats.org/officeDocument/2006/relationships/slide" Target="/ppt/slides/slide3.xml" Id="R6f8f840f8de947a5" /><Relationship Type="http://schemas.openxmlformats.org/officeDocument/2006/relationships/slide" Target="/ppt/slides/slide4.xml" Id="R1918e0aa686249c6" /><Relationship Type="http://schemas.openxmlformats.org/officeDocument/2006/relationships/slide" Target="/ppt/slides/slide5.xml" Id="R2dc6589c3b8d43af" /><Relationship Type="http://schemas.openxmlformats.org/officeDocument/2006/relationships/slide" Target="/ppt/slides/slide6.xml" Id="R2839f3c51e4b40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6426f6db7446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d8fe6c00247bf" /><Relationship Type="http://schemas.openxmlformats.org/officeDocument/2006/relationships/theme" Target="/ppt/slideMasters/theme/theme1.xml" Id="R1510a45aeb05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cd8fe6c00247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2403b99954b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5c961c8bb4f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07293c2ad47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a1ec8f065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18aef398c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4ca5555a6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Dyrlandsveien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918 602 852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NPN HOLDING AS</a:t>
            </a:r>
          </a:p>
        </p:txBody>
      </p:sp>
    </p:spTree>
  </p:cSld>
  <p:clrMapOvr>
    <a:masterClrMapping xmlns:a="http://schemas.openxmlformats.org/drawingml/2006/main"/>
  </p:clrMapOvr>
</p:sld>
</file>