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b25f179fbb4d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b1fa2edb24585"/>
  </p:sldMasterIdLst>
  <p:sldIdLst>
    <p:sldId xmlns:r="http://schemas.openxmlformats.org/officeDocument/2006/relationships" id="256" r:id="Rf050edd032374885"/>
    <p:sldId xmlns:r="http://schemas.openxmlformats.org/officeDocument/2006/relationships" id="257" r:id="Rd35081ec80fd499e"/>
    <p:sldId xmlns:r="http://schemas.openxmlformats.org/officeDocument/2006/relationships" id="258" r:id="R0c60ed13bcd94e22"/>
    <p:sldId xmlns:r="http://schemas.openxmlformats.org/officeDocument/2006/relationships" id="259" r:id="Rad88d8ee4b6043a5"/>
    <p:sldId xmlns:r="http://schemas.openxmlformats.org/officeDocument/2006/relationships" id="260" r:id="R82ffcced6fd4475c"/>
    <p:sldId xmlns:r="http://schemas.openxmlformats.org/officeDocument/2006/relationships" id="261" r:id="R644da70fca40461d"/>
    <p:sldId xmlns:r="http://schemas.openxmlformats.org/officeDocument/2006/relationships" id="262" r:id="R0b4c2d5fad4044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b1fa2edb24585" /><Relationship Type="http://schemas.openxmlformats.org/officeDocument/2006/relationships/slide" Target="/ppt/slides/slide1.xml" Id="Rf050edd032374885" /><Relationship Type="http://schemas.openxmlformats.org/officeDocument/2006/relationships/slide" Target="/ppt/slides/slide2.xml" Id="Rd35081ec80fd499e" /><Relationship Type="http://schemas.openxmlformats.org/officeDocument/2006/relationships/slide" Target="/ppt/slides/slide3.xml" Id="R0c60ed13bcd94e22" /><Relationship Type="http://schemas.openxmlformats.org/officeDocument/2006/relationships/slide" Target="/ppt/slides/slide4.xml" Id="Rad88d8ee4b6043a5" /><Relationship Type="http://schemas.openxmlformats.org/officeDocument/2006/relationships/slide" Target="/ppt/slides/slide5.xml" Id="R82ffcced6fd4475c" /><Relationship Type="http://schemas.openxmlformats.org/officeDocument/2006/relationships/slide" Target="/ppt/slides/slide6.xml" Id="R644da70fca40461d" /><Relationship Type="http://schemas.openxmlformats.org/officeDocument/2006/relationships/slide" Target="/ppt/slides/slide7.xml" Id="R0b4c2d5fad4044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4b1d48db24c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0ab6aba3e4777" /><Relationship Type="http://schemas.openxmlformats.org/officeDocument/2006/relationships/theme" Target="/ppt/slideMasters/theme/theme1.xml" Id="R02e5427977c441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0ab6aba3e47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fd79c7f9240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8cb2e99604b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2c19c0ca94f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8bfb76e6942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5d292e23a49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28f49d9c346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36faeec2140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NPN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666 400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23 011 946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23 429 958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PETTER NORDBØ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Dyrlandsveien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918 602 852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NPN HOLDING AS</a:t>
            </a:r>
          </a:p>
        </p:txBody>
      </p:sp>
    </p:spTree>
  </p:cSld>
  <p:clrMapOvr>
    <a:masterClrMapping xmlns:a="http://schemas.openxmlformats.org/drawingml/2006/main"/>
  </p:clrMapOvr>
</p:sld>
</file>