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a83014e69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903d69ffd4b0b"/>
  </p:sldMasterIdLst>
  <p:sldIdLst>
    <p:sldId xmlns:r="http://schemas.openxmlformats.org/officeDocument/2006/relationships" id="256" r:id="R661a927dd9fa43ff"/>
    <p:sldId xmlns:r="http://schemas.openxmlformats.org/officeDocument/2006/relationships" id="257" r:id="R69d3e4f9cc954579"/>
    <p:sldId xmlns:r="http://schemas.openxmlformats.org/officeDocument/2006/relationships" id="258" r:id="Re5d2011aa1c443f5"/>
    <p:sldId xmlns:r="http://schemas.openxmlformats.org/officeDocument/2006/relationships" id="259" r:id="R61868572cd624ff8"/>
    <p:sldId xmlns:r="http://schemas.openxmlformats.org/officeDocument/2006/relationships" id="260" r:id="Rb0b5578113af4535"/>
    <p:sldId xmlns:r="http://schemas.openxmlformats.org/officeDocument/2006/relationships" id="261" r:id="R6d35022436a74abe"/>
    <p:sldId xmlns:r="http://schemas.openxmlformats.org/officeDocument/2006/relationships" id="262" r:id="R71a0b90761d2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903d69ffd4b0b" /><Relationship Type="http://schemas.openxmlformats.org/officeDocument/2006/relationships/slide" Target="/ppt/slides/slide1.xml" Id="R661a927dd9fa43ff" /><Relationship Type="http://schemas.openxmlformats.org/officeDocument/2006/relationships/slide" Target="/ppt/slides/slide2.xml" Id="R69d3e4f9cc954579" /><Relationship Type="http://schemas.openxmlformats.org/officeDocument/2006/relationships/slide" Target="/ppt/slides/slide3.xml" Id="Re5d2011aa1c443f5" /><Relationship Type="http://schemas.openxmlformats.org/officeDocument/2006/relationships/slide" Target="/ppt/slides/slide4.xml" Id="R61868572cd624ff8" /><Relationship Type="http://schemas.openxmlformats.org/officeDocument/2006/relationships/slide" Target="/ppt/slides/slide5.xml" Id="Rb0b5578113af4535" /><Relationship Type="http://schemas.openxmlformats.org/officeDocument/2006/relationships/slide" Target="/ppt/slides/slide6.xml" Id="R6d35022436a74abe" /><Relationship Type="http://schemas.openxmlformats.org/officeDocument/2006/relationships/slide" Target="/ppt/slides/slide7.xml" Id="R71a0b90761d2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8be52bd54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8a0f30364263" /><Relationship Type="http://schemas.openxmlformats.org/officeDocument/2006/relationships/theme" Target="/ppt/slideMasters/theme/theme1.xml" Id="Rff11c3a90b70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28a0f3036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24a58e5f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16cd2c03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174875dd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1257cfc5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7874f7af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a5b059a7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2188a7aa5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DRØMMEHUSET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DRØMMEHUSET AS ble etablert [år] og holder til i Haukeland.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DOMAGALA DAMIAN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Kalihaugen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5268 Haukeland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drommehuset@outlook.com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918 617 132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DRØMMEHUSET AS</a:t>
            </a:r>
          </a:p>
        </p:txBody>
      </p:sp>
    </p:spTree>
  </p:cSld>
  <p:clrMapOvr>
    <a:masterClrMapping xmlns:a="http://schemas.openxmlformats.org/drawingml/2006/main"/>
  </p:clrMapOvr>
</p:sld>
</file>