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c4ecff502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05661d56c422f"/>
  </p:sldMasterIdLst>
  <p:sldIdLst>
    <p:sldId xmlns:r="http://schemas.openxmlformats.org/officeDocument/2006/relationships" id="256" r:id="Ra4778a6d259646e2"/>
    <p:sldId xmlns:r="http://schemas.openxmlformats.org/officeDocument/2006/relationships" id="257" r:id="R5a1c2f06745b4117"/>
    <p:sldId xmlns:r="http://schemas.openxmlformats.org/officeDocument/2006/relationships" id="258" r:id="R6c77aa0183324e97"/>
    <p:sldId xmlns:r="http://schemas.openxmlformats.org/officeDocument/2006/relationships" id="259" r:id="R555f497fba4a46bd"/>
    <p:sldId xmlns:r="http://schemas.openxmlformats.org/officeDocument/2006/relationships" id="260" r:id="Ra0a196cf3fd14843"/>
    <p:sldId xmlns:r="http://schemas.openxmlformats.org/officeDocument/2006/relationships" id="261" r:id="R5abf2bdc82a6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05661d56c422f" /><Relationship Type="http://schemas.openxmlformats.org/officeDocument/2006/relationships/slide" Target="/ppt/slides/slide1.xml" Id="Ra4778a6d259646e2" /><Relationship Type="http://schemas.openxmlformats.org/officeDocument/2006/relationships/slide" Target="/ppt/slides/slide2.xml" Id="R5a1c2f06745b4117" /><Relationship Type="http://schemas.openxmlformats.org/officeDocument/2006/relationships/slide" Target="/ppt/slides/slide3.xml" Id="R6c77aa0183324e97" /><Relationship Type="http://schemas.openxmlformats.org/officeDocument/2006/relationships/slide" Target="/ppt/slides/slide4.xml" Id="R555f497fba4a46bd" /><Relationship Type="http://schemas.openxmlformats.org/officeDocument/2006/relationships/slide" Target="/ppt/slides/slide5.xml" Id="Ra0a196cf3fd14843" /><Relationship Type="http://schemas.openxmlformats.org/officeDocument/2006/relationships/slide" Target="/ppt/slides/slide6.xml" Id="R5abf2bdc82a6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25444f45a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396672eca45fa" /><Relationship Type="http://schemas.openxmlformats.org/officeDocument/2006/relationships/theme" Target="/ppt/slideMasters/theme/theme1.xml" Id="Re5ea66fba03e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396672eca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7950c2473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920ea419e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0c292762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0641e92a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5d355d5b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1620e834b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