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c926d9533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04d9fc42a4980"/>
  </p:sldMasterIdLst>
  <p:sldIdLst>
    <p:sldId xmlns:r="http://schemas.openxmlformats.org/officeDocument/2006/relationships" id="256" r:id="R0de1e9f87a1840a6"/>
    <p:sldId xmlns:r="http://schemas.openxmlformats.org/officeDocument/2006/relationships" id="257" r:id="R73cb31634a8745b8"/>
    <p:sldId xmlns:r="http://schemas.openxmlformats.org/officeDocument/2006/relationships" id="258" r:id="R3f94abb7f64040fb"/>
    <p:sldId xmlns:r="http://schemas.openxmlformats.org/officeDocument/2006/relationships" id="259" r:id="Rd9ef9aba0b724b6f"/>
    <p:sldId xmlns:r="http://schemas.openxmlformats.org/officeDocument/2006/relationships" id="260" r:id="Rd4cac8f206dd40a3"/>
    <p:sldId xmlns:r="http://schemas.openxmlformats.org/officeDocument/2006/relationships" id="261" r:id="R103548ae33174e09"/>
    <p:sldId xmlns:r="http://schemas.openxmlformats.org/officeDocument/2006/relationships" id="262" r:id="Rf6792dae9885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04d9fc42a4980" /><Relationship Type="http://schemas.openxmlformats.org/officeDocument/2006/relationships/slide" Target="/ppt/slides/slide1.xml" Id="R0de1e9f87a1840a6" /><Relationship Type="http://schemas.openxmlformats.org/officeDocument/2006/relationships/slide" Target="/ppt/slides/slide2.xml" Id="R73cb31634a8745b8" /><Relationship Type="http://schemas.openxmlformats.org/officeDocument/2006/relationships/slide" Target="/ppt/slides/slide3.xml" Id="R3f94abb7f64040fb" /><Relationship Type="http://schemas.openxmlformats.org/officeDocument/2006/relationships/slide" Target="/ppt/slides/slide4.xml" Id="Rd9ef9aba0b724b6f" /><Relationship Type="http://schemas.openxmlformats.org/officeDocument/2006/relationships/slide" Target="/ppt/slides/slide5.xml" Id="Rd4cac8f206dd40a3" /><Relationship Type="http://schemas.openxmlformats.org/officeDocument/2006/relationships/slide" Target="/ppt/slides/slide6.xml" Id="R103548ae33174e09" /><Relationship Type="http://schemas.openxmlformats.org/officeDocument/2006/relationships/slide" Target="/ppt/slides/slide7.xml" Id="Rf6792dae9885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6b3425230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6e243fe94be5" /><Relationship Type="http://schemas.openxmlformats.org/officeDocument/2006/relationships/theme" Target="/ppt/slideMasters/theme/theme1.xml" Id="R6ee4fa76a98a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36e243fe9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f29e74b0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b15ab4df9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5b2f1a20f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f1add8cc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ad3b655a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1c56555f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33187648b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