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153d90b84a2412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adbcc0a2164288"/>
  </p:sldMasterIdLst>
  <p:sldIdLst>
    <p:sldId xmlns:r="http://schemas.openxmlformats.org/officeDocument/2006/relationships" id="256" r:id="Rb60681317a994b3b"/>
    <p:sldId xmlns:r="http://schemas.openxmlformats.org/officeDocument/2006/relationships" id="257" r:id="Ra88362655113431d"/>
    <p:sldId xmlns:r="http://schemas.openxmlformats.org/officeDocument/2006/relationships" id="258" r:id="R9d14f4953f704a91"/>
    <p:sldId xmlns:r="http://schemas.openxmlformats.org/officeDocument/2006/relationships" id="259" r:id="Rcc2508b2c0cd439e"/>
    <p:sldId xmlns:r="http://schemas.openxmlformats.org/officeDocument/2006/relationships" id="260" r:id="R4defdcfcc0434a7b"/>
    <p:sldId xmlns:r="http://schemas.openxmlformats.org/officeDocument/2006/relationships" id="261" r:id="Rc1680806955340e2"/>
    <p:sldId xmlns:r="http://schemas.openxmlformats.org/officeDocument/2006/relationships" id="262" r:id="Rccea3ad8858b4f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adbcc0a2164288" /><Relationship Type="http://schemas.openxmlformats.org/officeDocument/2006/relationships/slide" Target="/ppt/slides/slide1.xml" Id="Rb60681317a994b3b" /><Relationship Type="http://schemas.openxmlformats.org/officeDocument/2006/relationships/slide" Target="/ppt/slides/slide2.xml" Id="Ra88362655113431d" /><Relationship Type="http://schemas.openxmlformats.org/officeDocument/2006/relationships/slide" Target="/ppt/slides/slide3.xml" Id="R9d14f4953f704a91" /><Relationship Type="http://schemas.openxmlformats.org/officeDocument/2006/relationships/slide" Target="/ppt/slides/slide4.xml" Id="Rcc2508b2c0cd439e" /><Relationship Type="http://schemas.openxmlformats.org/officeDocument/2006/relationships/slide" Target="/ppt/slides/slide5.xml" Id="R4defdcfcc0434a7b" /><Relationship Type="http://schemas.openxmlformats.org/officeDocument/2006/relationships/slide" Target="/ppt/slides/slide6.xml" Id="Rc1680806955340e2" /><Relationship Type="http://schemas.openxmlformats.org/officeDocument/2006/relationships/slide" Target="/ppt/slides/slide7.xml" Id="Rccea3ad8858b4f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bca18b3c440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3fb56d8e147ea" /><Relationship Type="http://schemas.openxmlformats.org/officeDocument/2006/relationships/theme" Target="/ppt/slideMasters/theme/theme1.xml" Id="R0e9c50ccac634a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eb3fb56d8e147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5d2cc15d84d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6bdacb721941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31edd388a148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1e9055fe6460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79fa7fbbb047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b8bf8594e4a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a7f48aea7441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 HOLDING AS ble etablert [år] og holder til i Trysil.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2 129 961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−52 811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−197 457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−136 655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2 265 721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HOLT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 IREN AMUNDSEN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Morten Holt, Bekkevegen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2420 Trysil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918 639 349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SIM HOLDING AS</a:t>
            </a:r>
          </a:p>
        </p:txBody>
      </p:sp>
    </p:spTree>
  </p:cSld>
  <p:clrMapOvr>
    <a:masterClrMapping xmlns:a="http://schemas.openxmlformats.org/drawingml/2006/main"/>
  </p:clrMapOvr>
</p:sld>
</file>