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45cd0d31f3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da8787bdb428a"/>
  </p:sldMasterIdLst>
  <p:sldIdLst>
    <p:sldId xmlns:r="http://schemas.openxmlformats.org/officeDocument/2006/relationships" id="256" r:id="Rb6abd92a84a7420c"/>
    <p:sldId xmlns:r="http://schemas.openxmlformats.org/officeDocument/2006/relationships" id="257" r:id="R743b2f90dffe4dc2"/>
    <p:sldId xmlns:r="http://schemas.openxmlformats.org/officeDocument/2006/relationships" id="258" r:id="R7a72fde71a654787"/>
    <p:sldId xmlns:r="http://schemas.openxmlformats.org/officeDocument/2006/relationships" id="259" r:id="Rb28fdad041814fed"/>
    <p:sldId xmlns:r="http://schemas.openxmlformats.org/officeDocument/2006/relationships" id="260" r:id="R8cd47774c1564aba"/>
    <p:sldId xmlns:r="http://schemas.openxmlformats.org/officeDocument/2006/relationships" id="261" r:id="R9cb37e5ff01c4fd1"/>
    <p:sldId xmlns:r="http://schemas.openxmlformats.org/officeDocument/2006/relationships" id="262" r:id="R6be7773cd245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da8787bdb428a" /><Relationship Type="http://schemas.openxmlformats.org/officeDocument/2006/relationships/slide" Target="/ppt/slides/slide1.xml" Id="Rb6abd92a84a7420c" /><Relationship Type="http://schemas.openxmlformats.org/officeDocument/2006/relationships/slide" Target="/ppt/slides/slide2.xml" Id="R743b2f90dffe4dc2" /><Relationship Type="http://schemas.openxmlformats.org/officeDocument/2006/relationships/slide" Target="/ppt/slides/slide3.xml" Id="R7a72fde71a654787" /><Relationship Type="http://schemas.openxmlformats.org/officeDocument/2006/relationships/slide" Target="/ppt/slides/slide4.xml" Id="Rb28fdad041814fed" /><Relationship Type="http://schemas.openxmlformats.org/officeDocument/2006/relationships/slide" Target="/ppt/slides/slide5.xml" Id="R8cd47774c1564aba" /><Relationship Type="http://schemas.openxmlformats.org/officeDocument/2006/relationships/slide" Target="/ppt/slides/slide6.xml" Id="R9cb37e5ff01c4fd1" /><Relationship Type="http://schemas.openxmlformats.org/officeDocument/2006/relationships/slide" Target="/ppt/slides/slide7.xml" Id="R6be7773cd245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7a6548f83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40762d2084f95" /><Relationship Type="http://schemas.openxmlformats.org/officeDocument/2006/relationships/theme" Target="/ppt/slideMasters/theme/theme1.xml" Id="R67589cf7552e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40762d208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ddb45ff4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c88a09c3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4d2be8bc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7fafb21a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a3b6d5827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b05435ba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2bb6ece9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