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a21d855b2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6b952019a349b1"/>
  </p:sldMasterIdLst>
  <p:sldIdLst>
    <p:sldId xmlns:r="http://schemas.openxmlformats.org/officeDocument/2006/relationships" id="256" r:id="R1c67ec2522e34e38"/>
    <p:sldId xmlns:r="http://schemas.openxmlformats.org/officeDocument/2006/relationships" id="257" r:id="Rb3ff4eebf4e04b5a"/>
    <p:sldId xmlns:r="http://schemas.openxmlformats.org/officeDocument/2006/relationships" id="258" r:id="R18953c3293cd4df9"/>
    <p:sldId xmlns:r="http://schemas.openxmlformats.org/officeDocument/2006/relationships" id="259" r:id="Rf7e6603e692d4fd7"/>
    <p:sldId xmlns:r="http://schemas.openxmlformats.org/officeDocument/2006/relationships" id="260" r:id="R50731a1ab5c94864"/>
    <p:sldId xmlns:r="http://schemas.openxmlformats.org/officeDocument/2006/relationships" id="261" r:id="Rf7faab76fc6a4c5e"/>
    <p:sldId xmlns:r="http://schemas.openxmlformats.org/officeDocument/2006/relationships" id="262" r:id="Rf12e69f54b88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b952019a349b1" /><Relationship Type="http://schemas.openxmlformats.org/officeDocument/2006/relationships/slide" Target="/ppt/slides/slide1.xml" Id="R1c67ec2522e34e38" /><Relationship Type="http://schemas.openxmlformats.org/officeDocument/2006/relationships/slide" Target="/ppt/slides/slide2.xml" Id="Rb3ff4eebf4e04b5a" /><Relationship Type="http://schemas.openxmlformats.org/officeDocument/2006/relationships/slide" Target="/ppt/slides/slide3.xml" Id="R18953c3293cd4df9" /><Relationship Type="http://schemas.openxmlformats.org/officeDocument/2006/relationships/slide" Target="/ppt/slides/slide4.xml" Id="Rf7e6603e692d4fd7" /><Relationship Type="http://schemas.openxmlformats.org/officeDocument/2006/relationships/slide" Target="/ppt/slides/slide5.xml" Id="R50731a1ab5c94864" /><Relationship Type="http://schemas.openxmlformats.org/officeDocument/2006/relationships/slide" Target="/ppt/slides/slide6.xml" Id="Rf7faab76fc6a4c5e" /><Relationship Type="http://schemas.openxmlformats.org/officeDocument/2006/relationships/slide" Target="/ppt/slides/slide7.xml" Id="Rf12e69f54b88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7d5498225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94cff29474a2c" /><Relationship Type="http://schemas.openxmlformats.org/officeDocument/2006/relationships/theme" Target="/ppt/slideMasters/theme/theme1.xml" Id="Re6023607b3a8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394cff2947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2f99f60c246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3abec640147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f86e18dc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59d54982a46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03b148cdd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23b895cdc4a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0ce5e83eb4a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ALKAS ATLANTIC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ALKAS ATLANTIC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1 226 386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751 832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SAASEN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Gruveveien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918 646 639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ALKAS ATLANTIC AS</a:t>
            </a:r>
          </a:p>
        </p:txBody>
      </p:sp>
    </p:spTree>
  </p:cSld>
  <p:clrMapOvr>
    <a:masterClrMapping xmlns:a="http://schemas.openxmlformats.org/drawingml/2006/main"/>
  </p:clrMapOvr>
</p:sld>
</file>