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8d61cc25da41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8de2e768ee4f4f"/>
  </p:sldMasterIdLst>
  <p:sldIdLst>
    <p:sldId xmlns:r="http://schemas.openxmlformats.org/officeDocument/2006/relationships" id="256" r:id="R032c5c0d52304a2f"/>
    <p:sldId xmlns:r="http://schemas.openxmlformats.org/officeDocument/2006/relationships" id="257" r:id="Rc7051236d0c24ec4"/>
    <p:sldId xmlns:r="http://schemas.openxmlformats.org/officeDocument/2006/relationships" id="258" r:id="R21fefdbcab924e35"/>
    <p:sldId xmlns:r="http://schemas.openxmlformats.org/officeDocument/2006/relationships" id="259" r:id="R3fdb9b1cdf754d70"/>
    <p:sldId xmlns:r="http://schemas.openxmlformats.org/officeDocument/2006/relationships" id="260" r:id="R7d6e0b76f0f04d60"/>
    <p:sldId xmlns:r="http://schemas.openxmlformats.org/officeDocument/2006/relationships" id="261" r:id="Rc5035485f95440d0"/>
    <p:sldId xmlns:r="http://schemas.openxmlformats.org/officeDocument/2006/relationships" id="262" r:id="R31ad34ef45e543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8de2e768ee4f4f" /><Relationship Type="http://schemas.openxmlformats.org/officeDocument/2006/relationships/slide" Target="/ppt/slides/slide1.xml" Id="R032c5c0d52304a2f" /><Relationship Type="http://schemas.openxmlformats.org/officeDocument/2006/relationships/slide" Target="/ppt/slides/slide2.xml" Id="Rc7051236d0c24ec4" /><Relationship Type="http://schemas.openxmlformats.org/officeDocument/2006/relationships/slide" Target="/ppt/slides/slide3.xml" Id="R21fefdbcab924e35" /><Relationship Type="http://schemas.openxmlformats.org/officeDocument/2006/relationships/slide" Target="/ppt/slides/slide4.xml" Id="R3fdb9b1cdf754d70" /><Relationship Type="http://schemas.openxmlformats.org/officeDocument/2006/relationships/slide" Target="/ppt/slides/slide5.xml" Id="R7d6e0b76f0f04d60" /><Relationship Type="http://schemas.openxmlformats.org/officeDocument/2006/relationships/slide" Target="/ppt/slides/slide6.xml" Id="Rc5035485f95440d0" /><Relationship Type="http://schemas.openxmlformats.org/officeDocument/2006/relationships/slide" Target="/ppt/slides/slide7.xml" Id="R31ad34ef45e543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72481b1a9b42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2eff12a7e44b7" /><Relationship Type="http://schemas.openxmlformats.org/officeDocument/2006/relationships/theme" Target="/ppt/slideMasters/theme/theme1.xml" Id="R703e4277d2504c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b2eff12a7e44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88d76718446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196ad075d4c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9dcc66d0e43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ea1fa16f945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f8706617747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f8c791cfa41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3dd62d5e54c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PATEL &amp; ABDELMAGUID FOUNDATION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PATEL &amp; ABDELMAGUID FOUNDATION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2 341 091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1 221 416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828 338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2 941 293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5 045 064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70-30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BANDAR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Gerhard &amp; Sønn, Hausmanns gate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918 656 103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PATEL &amp; ABDELMAGUID FOUNDATION AS</a:t>
            </a:r>
          </a:p>
        </p:txBody>
      </p:sp>
    </p:spTree>
  </p:cSld>
  <p:clrMapOvr>
    <a:masterClrMapping xmlns:a="http://schemas.openxmlformats.org/drawingml/2006/main"/>
  </p:clrMapOvr>
</p:sld>
</file>