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dfaef41eb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4ed608f2974739"/>
  </p:sldMasterIdLst>
  <p:sldIdLst>
    <p:sldId xmlns:r="http://schemas.openxmlformats.org/officeDocument/2006/relationships" id="256" r:id="R3fb100fd90a541a2"/>
    <p:sldId xmlns:r="http://schemas.openxmlformats.org/officeDocument/2006/relationships" id="257" r:id="Rba045ace09954b71"/>
    <p:sldId xmlns:r="http://schemas.openxmlformats.org/officeDocument/2006/relationships" id="258" r:id="R5d610ac78d494ea5"/>
    <p:sldId xmlns:r="http://schemas.openxmlformats.org/officeDocument/2006/relationships" id="259" r:id="R1104ed9c8a0842eb"/>
    <p:sldId xmlns:r="http://schemas.openxmlformats.org/officeDocument/2006/relationships" id="260" r:id="Rfc6be6cb700b42be"/>
    <p:sldId xmlns:r="http://schemas.openxmlformats.org/officeDocument/2006/relationships" id="261" r:id="R4da32a53499e4e5b"/>
    <p:sldId xmlns:r="http://schemas.openxmlformats.org/officeDocument/2006/relationships" id="262" r:id="R66d9366a3101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ed608f2974739" /><Relationship Type="http://schemas.openxmlformats.org/officeDocument/2006/relationships/slide" Target="/ppt/slides/slide1.xml" Id="R3fb100fd90a541a2" /><Relationship Type="http://schemas.openxmlformats.org/officeDocument/2006/relationships/slide" Target="/ppt/slides/slide2.xml" Id="Rba045ace09954b71" /><Relationship Type="http://schemas.openxmlformats.org/officeDocument/2006/relationships/slide" Target="/ppt/slides/slide3.xml" Id="R5d610ac78d494ea5" /><Relationship Type="http://schemas.openxmlformats.org/officeDocument/2006/relationships/slide" Target="/ppt/slides/slide4.xml" Id="R1104ed9c8a0842eb" /><Relationship Type="http://schemas.openxmlformats.org/officeDocument/2006/relationships/slide" Target="/ppt/slides/slide5.xml" Id="Rfc6be6cb700b42be" /><Relationship Type="http://schemas.openxmlformats.org/officeDocument/2006/relationships/slide" Target="/ppt/slides/slide6.xml" Id="R4da32a53499e4e5b" /><Relationship Type="http://schemas.openxmlformats.org/officeDocument/2006/relationships/slide" Target="/ppt/slides/slide7.xml" Id="R66d9366a3101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1cf316959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bca897d1148ac" /><Relationship Type="http://schemas.openxmlformats.org/officeDocument/2006/relationships/theme" Target="/ppt/slideMasters/theme/theme1.xml" Id="R8a20ab4294de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bca897d11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7e44fad4f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037d8e9db47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f4fa0a7346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a044fdee46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a6e381b0c46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d5e5a2145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42ea2c7f48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LUNDRING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LUNDRING EIENDOM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3 788 333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LUNDRING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NORBERT GEORGE POGORZELSKI LUNDRING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co/Saga Artium, Dampsaga allé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918 656 294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LUNDRING EIENDOM AS</a:t>
            </a:r>
          </a:p>
        </p:txBody>
      </p:sp>
    </p:spTree>
  </p:cSld>
  <p:clrMapOvr>
    <a:masterClrMapping xmlns:a="http://schemas.openxmlformats.org/drawingml/2006/main"/>
  </p:clrMapOvr>
</p:sld>
</file>