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fd760e776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a616015354fd6"/>
  </p:sldMasterIdLst>
  <p:sldIdLst>
    <p:sldId xmlns:r="http://schemas.openxmlformats.org/officeDocument/2006/relationships" id="256" r:id="Rb52e875ff63043d8"/>
    <p:sldId xmlns:r="http://schemas.openxmlformats.org/officeDocument/2006/relationships" id="257" r:id="R68150a6e674647fe"/>
    <p:sldId xmlns:r="http://schemas.openxmlformats.org/officeDocument/2006/relationships" id="258" r:id="R300dcfabb4fe46bd"/>
    <p:sldId xmlns:r="http://schemas.openxmlformats.org/officeDocument/2006/relationships" id="259" r:id="R7b1f7826faba4a96"/>
    <p:sldId xmlns:r="http://schemas.openxmlformats.org/officeDocument/2006/relationships" id="260" r:id="R994d6ecfd88d4929"/>
    <p:sldId xmlns:r="http://schemas.openxmlformats.org/officeDocument/2006/relationships" id="261" r:id="R7642eab89277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a616015354fd6" /><Relationship Type="http://schemas.openxmlformats.org/officeDocument/2006/relationships/slide" Target="/ppt/slides/slide1.xml" Id="Rb52e875ff63043d8" /><Relationship Type="http://schemas.openxmlformats.org/officeDocument/2006/relationships/slide" Target="/ppt/slides/slide2.xml" Id="R68150a6e674647fe" /><Relationship Type="http://schemas.openxmlformats.org/officeDocument/2006/relationships/slide" Target="/ppt/slides/slide3.xml" Id="R300dcfabb4fe46bd" /><Relationship Type="http://schemas.openxmlformats.org/officeDocument/2006/relationships/slide" Target="/ppt/slides/slide4.xml" Id="R7b1f7826faba4a96" /><Relationship Type="http://schemas.openxmlformats.org/officeDocument/2006/relationships/slide" Target="/ppt/slides/slide5.xml" Id="R994d6ecfd88d4929" /><Relationship Type="http://schemas.openxmlformats.org/officeDocument/2006/relationships/slide" Target="/ppt/slides/slide6.xml" Id="R7642eab89277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a057105b4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436e504e44fb" /><Relationship Type="http://schemas.openxmlformats.org/officeDocument/2006/relationships/theme" Target="/ppt/slideMasters/theme/theme1.xml" Id="Rf8aef2f87b31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b436e504e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d67d4a5f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392ad86c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3e42d6bd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21d3d0c6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89a9756f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60ff1837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HORISONT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HORISONT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498 220 309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3 053 613 075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3 059 127 440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