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92c7d70e5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4c1d0da2e48fb"/>
  </p:sldMasterIdLst>
  <p:sldIdLst>
    <p:sldId xmlns:r="http://schemas.openxmlformats.org/officeDocument/2006/relationships" id="256" r:id="R2541343843f3479f"/>
    <p:sldId xmlns:r="http://schemas.openxmlformats.org/officeDocument/2006/relationships" id="257" r:id="Ra42f5411495f43f1"/>
    <p:sldId xmlns:r="http://schemas.openxmlformats.org/officeDocument/2006/relationships" id="258" r:id="R29d074c573e54963"/>
    <p:sldId xmlns:r="http://schemas.openxmlformats.org/officeDocument/2006/relationships" id="259" r:id="R023bbf1077604878"/>
    <p:sldId xmlns:r="http://schemas.openxmlformats.org/officeDocument/2006/relationships" id="260" r:id="Reaac8cb35134402d"/>
    <p:sldId xmlns:r="http://schemas.openxmlformats.org/officeDocument/2006/relationships" id="261" r:id="R730ed825c0cd41d8"/>
    <p:sldId xmlns:r="http://schemas.openxmlformats.org/officeDocument/2006/relationships" id="262" r:id="R36c053eea7c3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4c1d0da2e48fb" /><Relationship Type="http://schemas.openxmlformats.org/officeDocument/2006/relationships/slide" Target="/ppt/slides/slide1.xml" Id="R2541343843f3479f" /><Relationship Type="http://schemas.openxmlformats.org/officeDocument/2006/relationships/slide" Target="/ppt/slides/slide2.xml" Id="Ra42f5411495f43f1" /><Relationship Type="http://schemas.openxmlformats.org/officeDocument/2006/relationships/slide" Target="/ppt/slides/slide3.xml" Id="R29d074c573e54963" /><Relationship Type="http://schemas.openxmlformats.org/officeDocument/2006/relationships/slide" Target="/ppt/slides/slide4.xml" Id="R023bbf1077604878" /><Relationship Type="http://schemas.openxmlformats.org/officeDocument/2006/relationships/slide" Target="/ppt/slides/slide5.xml" Id="Reaac8cb35134402d" /><Relationship Type="http://schemas.openxmlformats.org/officeDocument/2006/relationships/slide" Target="/ppt/slides/slide6.xml" Id="R730ed825c0cd41d8" /><Relationship Type="http://schemas.openxmlformats.org/officeDocument/2006/relationships/slide" Target="/ppt/slides/slide7.xml" Id="R36c053eea7c3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6c8af98b4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f556b629f4bc2" /><Relationship Type="http://schemas.openxmlformats.org/officeDocument/2006/relationships/theme" Target="/ppt/slideMasters/theme/theme1.xml" Id="R7adc0faf88a9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f556b629f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5df288629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11cd39a5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a4a101440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13ebc6788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0dfd8b0e0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869d9a04b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cea602280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VØRINGFOSS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VØRINGFOSS HOTEL AS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24 011 998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−856 514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3 058 109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VILLMONES TOR ANDRE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Ostangvegen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918 670 300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