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9bb819b0d940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0f5a4a4eef4bef"/>
  </p:sldMasterIdLst>
  <p:sldIdLst>
    <p:sldId xmlns:r="http://schemas.openxmlformats.org/officeDocument/2006/relationships" id="256" r:id="R92feb0e7619342f1"/>
    <p:sldId xmlns:r="http://schemas.openxmlformats.org/officeDocument/2006/relationships" id="257" r:id="Re6aaa9bba587480c"/>
    <p:sldId xmlns:r="http://schemas.openxmlformats.org/officeDocument/2006/relationships" id="258" r:id="R56eb8948b8a446e1"/>
    <p:sldId xmlns:r="http://schemas.openxmlformats.org/officeDocument/2006/relationships" id="259" r:id="R1e79bf5f4dcd4355"/>
    <p:sldId xmlns:r="http://schemas.openxmlformats.org/officeDocument/2006/relationships" id="260" r:id="Rb30e249b5d534fd7"/>
    <p:sldId xmlns:r="http://schemas.openxmlformats.org/officeDocument/2006/relationships" id="261" r:id="R5b5081b10d24477f"/>
    <p:sldId xmlns:r="http://schemas.openxmlformats.org/officeDocument/2006/relationships" id="262" r:id="R04902c02a01b4a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0f5a4a4eef4bef" /><Relationship Type="http://schemas.openxmlformats.org/officeDocument/2006/relationships/slide" Target="/ppt/slides/slide1.xml" Id="R92feb0e7619342f1" /><Relationship Type="http://schemas.openxmlformats.org/officeDocument/2006/relationships/slide" Target="/ppt/slides/slide2.xml" Id="Re6aaa9bba587480c" /><Relationship Type="http://schemas.openxmlformats.org/officeDocument/2006/relationships/slide" Target="/ppt/slides/slide3.xml" Id="R56eb8948b8a446e1" /><Relationship Type="http://schemas.openxmlformats.org/officeDocument/2006/relationships/slide" Target="/ppt/slides/slide4.xml" Id="R1e79bf5f4dcd4355" /><Relationship Type="http://schemas.openxmlformats.org/officeDocument/2006/relationships/slide" Target="/ppt/slides/slide5.xml" Id="Rb30e249b5d534fd7" /><Relationship Type="http://schemas.openxmlformats.org/officeDocument/2006/relationships/slide" Target="/ppt/slides/slide6.xml" Id="R5b5081b10d24477f" /><Relationship Type="http://schemas.openxmlformats.org/officeDocument/2006/relationships/slide" Target="/ppt/slides/slide7.xml" Id="R04902c02a01b4a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21c36f60c40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2a7b1fc064dc9" /><Relationship Type="http://schemas.openxmlformats.org/officeDocument/2006/relationships/theme" Target="/ppt/slideMasters/theme/theme1.xml" Id="R66eabe4f99fb4c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92a7b1fc064d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5cea1750247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65c9c36174e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df31302df49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c1d22add546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f4e2daef242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f5739663443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892f1ed6943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NAROLA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NAROLA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NAROLA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NAROLA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NAROLA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NAROLA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1 471 680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762 577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−7 913 595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−6 724 567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81 730 647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NAROLA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UTNEGAARD &amp; PARTNERS GMBH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NAROLA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Heftyes gate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utnegaard@icloud.com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918 673 407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NAROLA INVEST AS</a:t>
            </a:r>
          </a:p>
        </p:txBody>
      </p:sp>
    </p:spTree>
  </p:cSld>
  <p:clrMapOvr>
    <a:masterClrMapping xmlns:a="http://schemas.openxmlformats.org/drawingml/2006/main"/>
  </p:clrMapOvr>
</p:sld>
</file>