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00827bcdb642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3e546155a94c76"/>
  </p:sldMasterIdLst>
  <p:sldIdLst>
    <p:sldId xmlns:r="http://schemas.openxmlformats.org/officeDocument/2006/relationships" id="256" r:id="Rba10b95bd0c94848"/>
    <p:sldId xmlns:r="http://schemas.openxmlformats.org/officeDocument/2006/relationships" id="257" r:id="R6eb4fd75aa1848e0"/>
    <p:sldId xmlns:r="http://schemas.openxmlformats.org/officeDocument/2006/relationships" id="258" r:id="Rb28a59fb14b04e9d"/>
    <p:sldId xmlns:r="http://schemas.openxmlformats.org/officeDocument/2006/relationships" id="259" r:id="R03960f424e34494e"/>
    <p:sldId xmlns:r="http://schemas.openxmlformats.org/officeDocument/2006/relationships" id="260" r:id="R5a4456bc1678456f"/>
    <p:sldId xmlns:r="http://schemas.openxmlformats.org/officeDocument/2006/relationships" id="261" r:id="R5b9475eef721421b"/>
    <p:sldId xmlns:r="http://schemas.openxmlformats.org/officeDocument/2006/relationships" id="262" r:id="R08924c142c3c45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3e546155a94c76" /><Relationship Type="http://schemas.openxmlformats.org/officeDocument/2006/relationships/slide" Target="/ppt/slides/slide1.xml" Id="Rba10b95bd0c94848" /><Relationship Type="http://schemas.openxmlformats.org/officeDocument/2006/relationships/slide" Target="/ppt/slides/slide2.xml" Id="R6eb4fd75aa1848e0" /><Relationship Type="http://schemas.openxmlformats.org/officeDocument/2006/relationships/slide" Target="/ppt/slides/slide3.xml" Id="Rb28a59fb14b04e9d" /><Relationship Type="http://schemas.openxmlformats.org/officeDocument/2006/relationships/slide" Target="/ppt/slides/slide4.xml" Id="R03960f424e34494e" /><Relationship Type="http://schemas.openxmlformats.org/officeDocument/2006/relationships/slide" Target="/ppt/slides/slide5.xml" Id="R5a4456bc1678456f" /><Relationship Type="http://schemas.openxmlformats.org/officeDocument/2006/relationships/slide" Target="/ppt/slides/slide6.xml" Id="R5b9475eef721421b" /><Relationship Type="http://schemas.openxmlformats.org/officeDocument/2006/relationships/slide" Target="/ppt/slides/slide7.xml" Id="R08924c142c3c45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533488c7446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59695486e4b25" /><Relationship Type="http://schemas.openxmlformats.org/officeDocument/2006/relationships/theme" Target="/ppt/slideMasters/theme/theme1.xml" Id="Ra29c66b6fb2643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259695486e4b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1559167f84a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949bba5d847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5053240964d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781c7b05145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b151de0e647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ec7a562ad4c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44023cf654f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AQUARIUS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AQUARIUS HOLDING AS ble etablert [år] og holder til i Revsnes.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−319 006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310 316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THORVALDSEN ELLEN 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ZAULICH OLIVER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Ellen Stephanie Thorvaldsen, Stokksundveien 1272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7177 Revsnes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918 685 081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AQUARIUS HOLDING AS</a:t>
            </a:r>
          </a:p>
        </p:txBody>
      </p:sp>
    </p:spTree>
  </p:cSld>
  <p:clrMapOvr>
    <a:masterClrMapping xmlns:a="http://schemas.openxmlformats.org/drawingml/2006/main"/>
  </p:clrMapOvr>
</p:sld>
</file>