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62d9e4f7a42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7ad8946ad4444"/>
  </p:sldMasterIdLst>
  <p:sldIdLst>
    <p:sldId xmlns:r="http://schemas.openxmlformats.org/officeDocument/2006/relationships" id="256" r:id="R65c0b9eeab254d8e"/>
    <p:sldId xmlns:r="http://schemas.openxmlformats.org/officeDocument/2006/relationships" id="257" r:id="R7c12ac4147694600"/>
    <p:sldId xmlns:r="http://schemas.openxmlformats.org/officeDocument/2006/relationships" id="258" r:id="R86c1e847aad14f57"/>
    <p:sldId xmlns:r="http://schemas.openxmlformats.org/officeDocument/2006/relationships" id="259" r:id="R026fb37e071343fe"/>
    <p:sldId xmlns:r="http://schemas.openxmlformats.org/officeDocument/2006/relationships" id="260" r:id="R484dd8985e094da1"/>
    <p:sldId xmlns:r="http://schemas.openxmlformats.org/officeDocument/2006/relationships" id="261" r:id="R33f8af2d63064d03"/>
    <p:sldId xmlns:r="http://schemas.openxmlformats.org/officeDocument/2006/relationships" id="262" r:id="R30247d6ecea2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7ad8946ad4444" /><Relationship Type="http://schemas.openxmlformats.org/officeDocument/2006/relationships/slide" Target="/ppt/slides/slide1.xml" Id="R65c0b9eeab254d8e" /><Relationship Type="http://schemas.openxmlformats.org/officeDocument/2006/relationships/slide" Target="/ppt/slides/slide2.xml" Id="R7c12ac4147694600" /><Relationship Type="http://schemas.openxmlformats.org/officeDocument/2006/relationships/slide" Target="/ppt/slides/slide3.xml" Id="R86c1e847aad14f57" /><Relationship Type="http://schemas.openxmlformats.org/officeDocument/2006/relationships/slide" Target="/ppt/slides/slide4.xml" Id="R026fb37e071343fe" /><Relationship Type="http://schemas.openxmlformats.org/officeDocument/2006/relationships/slide" Target="/ppt/slides/slide5.xml" Id="R484dd8985e094da1" /><Relationship Type="http://schemas.openxmlformats.org/officeDocument/2006/relationships/slide" Target="/ppt/slides/slide6.xml" Id="R33f8af2d63064d03" /><Relationship Type="http://schemas.openxmlformats.org/officeDocument/2006/relationships/slide" Target="/ppt/slides/slide7.xml" Id="R30247d6ecea2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17bc13ffa49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b9bc7f5b4ae1" /><Relationship Type="http://schemas.openxmlformats.org/officeDocument/2006/relationships/theme" Target="/ppt/slideMasters/theme/theme1.xml" Id="Rd2f85b705fcb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cb9bc7f5b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227aea852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9c39780a46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1fb43767a4e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c497ec264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8509e8638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46833f33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b578a9fb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BOTN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 EIGEDOM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32 769 089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701 477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553 096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24 888 892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60 060 926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Krekavegen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918 687 939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 EIGEDOM AS</a:t>
            </a:r>
          </a:p>
        </p:txBody>
      </p:sp>
    </p:spTree>
  </p:cSld>
  <p:clrMapOvr>
    <a:masterClrMapping xmlns:a="http://schemas.openxmlformats.org/drawingml/2006/main"/>
  </p:clrMapOvr>
</p:sld>
</file>