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5154b9b5634c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1d3a3d2c1441b4"/>
  </p:sldMasterIdLst>
  <p:sldIdLst>
    <p:sldId xmlns:r="http://schemas.openxmlformats.org/officeDocument/2006/relationships" id="256" r:id="Recc80a1712b44214"/>
    <p:sldId xmlns:r="http://schemas.openxmlformats.org/officeDocument/2006/relationships" id="257" r:id="R840f06a259ae4ea0"/>
    <p:sldId xmlns:r="http://schemas.openxmlformats.org/officeDocument/2006/relationships" id="258" r:id="R0930bc2dec454cf0"/>
    <p:sldId xmlns:r="http://schemas.openxmlformats.org/officeDocument/2006/relationships" id="259" r:id="Rb3bbc30a03944ac1"/>
    <p:sldId xmlns:r="http://schemas.openxmlformats.org/officeDocument/2006/relationships" id="260" r:id="Rbabbd6380eff46da"/>
    <p:sldId xmlns:r="http://schemas.openxmlformats.org/officeDocument/2006/relationships" id="261" r:id="R30af01e0ec41421a"/>
    <p:sldId xmlns:r="http://schemas.openxmlformats.org/officeDocument/2006/relationships" id="262" r:id="Re016eee80ffe46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1d3a3d2c1441b4" /><Relationship Type="http://schemas.openxmlformats.org/officeDocument/2006/relationships/slide" Target="/ppt/slides/slide1.xml" Id="Recc80a1712b44214" /><Relationship Type="http://schemas.openxmlformats.org/officeDocument/2006/relationships/slide" Target="/ppt/slides/slide2.xml" Id="R840f06a259ae4ea0" /><Relationship Type="http://schemas.openxmlformats.org/officeDocument/2006/relationships/slide" Target="/ppt/slides/slide3.xml" Id="R0930bc2dec454cf0" /><Relationship Type="http://schemas.openxmlformats.org/officeDocument/2006/relationships/slide" Target="/ppt/slides/slide4.xml" Id="Rb3bbc30a03944ac1" /><Relationship Type="http://schemas.openxmlformats.org/officeDocument/2006/relationships/slide" Target="/ppt/slides/slide5.xml" Id="Rbabbd6380eff46da" /><Relationship Type="http://schemas.openxmlformats.org/officeDocument/2006/relationships/slide" Target="/ppt/slides/slide6.xml" Id="R30af01e0ec41421a" /><Relationship Type="http://schemas.openxmlformats.org/officeDocument/2006/relationships/slide" Target="/ppt/slides/slide7.xml" Id="Re016eee80ffe46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78ae17f15a47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d69381c5e4f31" /><Relationship Type="http://schemas.openxmlformats.org/officeDocument/2006/relationships/theme" Target="/ppt/slideMasters/theme/theme1.xml" Id="R789b5260b39c4a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8d69381c5e4f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67d14c3f24e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e8794495d4a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482f60e6744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edfb716034d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777a580ba47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3cd26819f47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d0ea7ce9d4c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ISAK &amp; ISAK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ISAK &amp; ISAK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ISAK &amp; ISAK HOLDING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ISAK &amp; ISAK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ISAK &amp; ISAK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ISAK &amp; ISAK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1 420 206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5 324 853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4 853 307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ISAK &amp; ISAK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ISAKSEN MARIUS KJEKSRUD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ISAKSEN JAN-VIDAR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ISAK &amp; ISAK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Smidsrødveien 171B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3140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918 696 210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ISAK &amp; ISAK HOLDING AS</a:t>
            </a:r>
          </a:p>
        </p:txBody>
      </p:sp>
    </p:spTree>
  </p:cSld>
  <p:clrMapOvr>
    <a:masterClrMapping xmlns:a="http://schemas.openxmlformats.org/drawingml/2006/main"/>
  </p:clrMapOvr>
</p:sld>
</file>