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74a9332565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43b0032a64018"/>
  </p:sldMasterIdLst>
  <p:sldIdLst>
    <p:sldId xmlns:r="http://schemas.openxmlformats.org/officeDocument/2006/relationships" id="256" r:id="Rfe17eb1fd32a48d2"/>
    <p:sldId xmlns:r="http://schemas.openxmlformats.org/officeDocument/2006/relationships" id="257" r:id="R427143334fe74b9a"/>
    <p:sldId xmlns:r="http://schemas.openxmlformats.org/officeDocument/2006/relationships" id="258" r:id="R69be8ea3701a42ff"/>
    <p:sldId xmlns:r="http://schemas.openxmlformats.org/officeDocument/2006/relationships" id="259" r:id="R230f59bf00594c90"/>
    <p:sldId xmlns:r="http://schemas.openxmlformats.org/officeDocument/2006/relationships" id="260" r:id="R9714e75268c04023"/>
    <p:sldId xmlns:r="http://schemas.openxmlformats.org/officeDocument/2006/relationships" id="261" r:id="Reef301fe46ca46d6"/>
    <p:sldId xmlns:r="http://schemas.openxmlformats.org/officeDocument/2006/relationships" id="262" r:id="Rbdfeba4505ba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43b0032a64018" /><Relationship Type="http://schemas.openxmlformats.org/officeDocument/2006/relationships/slide" Target="/ppt/slides/slide1.xml" Id="Rfe17eb1fd32a48d2" /><Relationship Type="http://schemas.openxmlformats.org/officeDocument/2006/relationships/slide" Target="/ppt/slides/slide2.xml" Id="R427143334fe74b9a" /><Relationship Type="http://schemas.openxmlformats.org/officeDocument/2006/relationships/slide" Target="/ppt/slides/slide3.xml" Id="R69be8ea3701a42ff" /><Relationship Type="http://schemas.openxmlformats.org/officeDocument/2006/relationships/slide" Target="/ppt/slides/slide4.xml" Id="R230f59bf00594c90" /><Relationship Type="http://schemas.openxmlformats.org/officeDocument/2006/relationships/slide" Target="/ppt/slides/slide5.xml" Id="R9714e75268c04023" /><Relationship Type="http://schemas.openxmlformats.org/officeDocument/2006/relationships/slide" Target="/ppt/slides/slide6.xml" Id="Reef301fe46ca46d6" /><Relationship Type="http://schemas.openxmlformats.org/officeDocument/2006/relationships/slide" Target="/ppt/slides/slide7.xml" Id="Rbdfeba4505ba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07601800d48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1fdd1ac8d429d" /><Relationship Type="http://schemas.openxmlformats.org/officeDocument/2006/relationships/theme" Target="/ppt/slideMasters/theme/theme1.xml" Id="R580606fe1be4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1fdd1ac8d42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8cd4cfd7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17baae686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4f6d5449b4c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1a648e6d742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23ce4ce0545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aa5cc4b2f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e1f0a975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AGENDA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AGENDA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AGENDA ØKONOMI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AGENDA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AGENDA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AGENDA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9 686 437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1 662 775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AGENDA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MEDIO HOLDING AS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WÆRHOLM ØKONOMI AS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MONZINHO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TAMBLY AS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AGENDA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918 698 450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AGENDA ØKONOMI AS</a:t>
            </a:r>
          </a:p>
        </p:txBody>
      </p:sp>
    </p:spTree>
  </p:cSld>
  <p:clrMapOvr>
    <a:masterClrMapping xmlns:a="http://schemas.openxmlformats.org/drawingml/2006/main"/>
  </p:clrMapOvr>
</p:sld>
</file>