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d9c17c3ad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1eea9d67f457b"/>
  </p:sldMasterIdLst>
  <p:sldIdLst>
    <p:sldId xmlns:r="http://schemas.openxmlformats.org/officeDocument/2006/relationships" id="256" r:id="Rcb8c6fcb57a6480e"/>
    <p:sldId xmlns:r="http://schemas.openxmlformats.org/officeDocument/2006/relationships" id="257" r:id="Ra35a97b5e5c447b5"/>
    <p:sldId xmlns:r="http://schemas.openxmlformats.org/officeDocument/2006/relationships" id="258" r:id="R96caaf166e0745f7"/>
    <p:sldId xmlns:r="http://schemas.openxmlformats.org/officeDocument/2006/relationships" id="259" r:id="Rc8d6ee3df0724160"/>
    <p:sldId xmlns:r="http://schemas.openxmlformats.org/officeDocument/2006/relationships" id="260" r:id="Racd015a9a9514a05"/>
    <p:sldId xmlns:r="http://schemas.openxmlformats.org/officeDocument/2006/relationships" id="261" r:id="R52d4de68cf054863"/>
    <p:sldId xmlns:r="http://schemas.openxmlformats.org/officeDocument/2006/relationships" id="262" r:id="R916e849687b5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1eea9d67f457b" /><Relationship Type="http://schemas.openxmlformats.org/officeDocument/2006/relationships/slide" Target="/ppt/slides/slide1.xml" Id="Rcb8c6fcb57a6480e" /><Relationship Type="http://schemas.openxmlformats.org/officeDocument/2006/relationships/slide" Target="/ppt/slides/slide2.xml" Id="Ra35a97b5e5c447b5" /><Relationship Type="http://schemas.openxmlformats.org/officeDocument/2006/relationships/slide" Target="/ppt/slides/slide3.xml" Id="R96caaf166e0745f7" /><Relationship Type="http://schemas.openxmlformats.org/officeDocument/2006/relationships/slide" Target="/ppt/slides/slide4.xml" Id="Rc8d6ee3df0724160" /><Relationship Type="http://schemas.openxmlformats.org/officeDocument/2006/relationships/slide" Target="/ppt/slides/slide5.xml" Id="Racd015a9a9514a05" /><Relationship Type="http://schemas.openxmlformats.org/officeDocument/2006/relationships/slide" Target="/ppt/slides/slide6.xml" Id="R52d4de68cf054863" /><Relationship Type="http://schemas.openxmlformats.org/officeDocument/2006/relationships/slide" Target="/ppt/slides/slide7.xml" Id="R916e849687b5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53d9e231e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b2182fe648a0" /><Relationship Type="http://schemas.openxmlformats.org/officeDocument/2006/relationships/theme" Target="/ppt/slideMasters/theme/theme1.xml" Id="R68f2632e1574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8b2182fe6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acd85405c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06f854cf64b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6c4848e6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711439d98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f36e04f5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76f29bdc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f57b9c190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