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011fb5d69443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f8aa2f05414cb3"/>
  </p:sldMasterIdLst>
  <p:sldIdLst>
    <p:sldId xmlns:r="http://schemas.openxmlformats.org/officeDocument/2006/relationships" id="256" r:id="R115e87a0258d4a48"/>
    <p:sldId xmlns:r="http://schemas.openxmlformats.org/officeDocument/2006/relationships" id="257" r:id="R7d3cd4e5de1247c2"/>
    <p:sldId xmlns:r="http://schemas.openxmlformats.org/officeDocument/2006/relationships" id="258" r:id="Ra30ac8ef795d4eab"/>
    <p:sldId xmlns:r="http://schemas.openxmlformats.org/officeDocument/2006/relationships" id="259" r:id="R44fbd194e8b84dbb"/>
    <p:sldId xmlns:r="http://schemas.openxmlformats.org/officeDocument/2006/relationships" id="260" r:id="R01113d8e355740b4"/>
    <p:sldId xmlns:r="http://schemas.openxmlformats.org/officeDocument/2006/relationships" id="261" r:id="R7cec105c0fb84a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f8aa2f05414cb3" /><Relationship Type="http://schemas.openxmlformats.org/officeDocument/2006/relationships/slide" Target="/ppt/slides/slide1.xml" Id="R115e87a0258d4a48" /><Relationship Type="http://schemas.openxmlformats.org/officeDocument/2006/relationships/slide" Target="/ppt/slides/slide2.xml" Id="R7d3cd4e5de1247c2" /><Relationship Type="http://schemas.openxmlformats.org/officeDocument/2006/relationships/slide" Target="/ppt/slides/slide3.xml" Id="Ra30ac8ef795d4eab" /><Relationship Type="http://schemas.openxmlformats.org/officeDocument/2006/relationships/slide" Target="/ppt/slides/slide4.xml" Id="R44fbd194e8b84dbb" /><Relationship Type="http://schemas.openxmlformats.org/officeDocument/2006/relationships/slide" Target="/ppt/slides/slide5.xml" Id="R01113d8e355740b4" /><Relationship Type="http://schemas.openxmlformats.org/officeDocument/2006/relationships/slide" Target="/ppt/slides/slide6.xml" Id="R7cec105c0fb84a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ae16d1542748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dd7a50cc34f38" /><Relationship Type="http://schemas.openxmlformats.org/officeDocument/2006/relationships/theme" Target="/ppt/slideMasters/theme/theme1.xml" Id="Readce94c4a4c43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edd7a50cc34f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ba2338aaf46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4e813351f46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01d45e5fd4d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e9f6720cf4d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3aee2bf1a4e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03cc0f94643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CAGR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CAGR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CAGR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CAGR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CAGR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CAGR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Bjerkealleen 22B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918 702 849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CAGR AS</a:t>
            </a:r>
          </a:p>
        </p:txBody>
      </p:sp>
    </p:spTree>
  </p:cSld>
  <p:clrMapOvr>
    <a:masterClrMapping xmlns:a="http://schemas.openxmlformats.org/drawingml/2006/main"/>
  </p:clrMapOvr>
</p:sld>
</file>