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8c90c37c2d42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52e1d8e0b41ff"/>
  </p:sldMasterIdLst>
  <p:sldIdLst>
    <p:sldId xmlns:r="http://schemas.openxmlformats.org/officeDocument/2006/relationships" id="256" r:id="R946f664ac1fe4492"/>
    <p:sldId xmlns:r="http://schemas.openxmlformats.org/officeDocument/2006/relationships" id="257" r:id="R3c484ae43dd040a7"/>
    <p:sldId xmlns:r="http://schemas.openxmlformats.org/officeDocument/2006/relationships" id="258" r:id="Re2cd5ffc9d2a4a6b"/>
    <p:sldId xmlns:r="http://schemas.openxmlformats.org/officeDocument/2006/relationships" id="259" r:id="R42558e5fc5744596"/>
    <p:sldId xmlns:r="http://schemas.openxmlformats.org/officeDocument/2006/relationships" id="260" r:id="R54ca76cec5554a79"/>
    <p:sldId xmlns:r="http://schemas.openxmlformats.org/officeDocument/2006/relationships" id="261" r:id="R996fda3439f74b02"/>
    <p:sldId xmlns:r="http://schemas.openxmlformats.org/officeDocument/2006/relationships" id="262" r:id="Rbf598d6ec0ba4f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52e1d8e0b41ff" /><Relationship Type="http://schemas.openxmlformats.org/officeDocument/2006/relationships/slide" Target="/ppt/slides/slide1.xml" Id="R946f664ac1fe4492" /><Relationship Type="http://schemas.openxmlformats.org/officeDocument/2006/relationships/slide" Target="/ppt/slides/slide2.xml" Id="R3c484ae43dd040a7" /><Relationship Type="http://schemas.openxmlformats.org/officeDocument/2006/relationships/slide" Target="/ppt/slides/slide3.xml" Id="Re2cd5ffc9d2a4a6b" /><Relationship Type="http://schemas.openxmlformats.org/officeDocument/2006/relationships/slide" Target="/ppt/slides/slide4.xml" Id="R42558e5fc5744596" /><Relationship Type="http://schemas.openxmlformats.org/officeDocument/2006/relationships/slide" Target="/ppt/slides/slide5.xml" Id="R54ca76cec5554a79" /><Relationship Type="http://schemas.openxmlformats.org/officeDocument/2006/relationships/slide" Target="/ppt/slides/slide6.xml" Id="R996fda3439f74b02" /><Relationship Type="http://schemas.openxmlformats.org/officeDocument/2006/relationships/slide" Target="/ppt/slides/slide7.xml" Id="Rbf598d6ec0ba4f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543bcd37f41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0d473d16a4f86" /><Relationship Type="http://schemas.openxmlformats.org/officeDocument/2006/relationships/theme" Target="/ppt/slideMasters/theme/theme1.xml" Id="R69b560ec53f745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0d473d16a4f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6dd9c915c46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c087b0f9140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c2c19bb724d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0f10c971444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7bee6623f4b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674f533a54f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e859971d04d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CAGR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CAGR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1 043 255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13 764 158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HENRIK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Bjerkealleen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918 702 849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