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a84c2749c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f7b5e26d14002"/>
  </p:sldMasterIdLst>
  <p:sldIdLst>
    <p:sldId xmlns:r="http://schemas.openxmlformats.org/officeDocument/2006/relationships" id="256" r:id="Reebddc3520134c71"/>
    <p:sldId xmlns:r="http://schemas.openxmlformats.org/officeDocument/2006/relationships" id="257" r:id="Ra39bf9bce8854f0b"/>
    <p:sldId xmlns:r="http://schemas.openxmlformats.org/officeDocument/2006/relationships" id="258" r:id="R11f635a1bda742bf"/>
    <p:sldId xmlns:r="http://schemas.openxmlformats.org/officeDocument/2006/relationships" id="259" r:id="R328ebb56cb22470a"/>
    <p:sldId xmlns:r="http://schemas.openxmlformats.org/officeDocument/2006/relationships" id="260" r:id="Rf80e2bda1d1a49af"/>
    <p:sldId xmlns:r="http://schemas.openxmlformats.org/officeDocument/2006/relationships" id="261" r:id="R374e25f9d9504f1c"/>
    <p:sldId xmlns:r="http://schemas.openxmlformats.org/officeDocument/2006/relationships" id="262" r:id="R2b7f5e571dcb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f7b5e26d14002" /><Relationship Type="http://schemas.openxmlformats.org/officeDocument/2006/relationships/slide" Target="/ppt/slides/slide1.xml" Id="Reebddc3520134c71" /><Relationship Type="http://schemas.openxmlformats.org/officeDocument/2006/relationships/slide" Target="/ppt/slides/slide2.xml" Id="Ra39bf9bce8854f0b" /><Relationship Type="http://schemas.openxmlformats.org/officeDocument/2006/relationships/slide" Target="/ppt/slides/slide3.xml" Id="R11f635a1bda742bf" /><Relationship Type="http://schemas.openxmlformats.org/officeDocument/2006/relationships/slide" Target="/ppt/slides/slide4.xml" Id="R328ebb56cb22470a" /><Relationship Type="http://schemas.openxmlformats.org/officeDocument/2006/relationships/slide" Target="/ppt/slides/slide5.xml" Id="Rf80e2bda1d1a49af" /><Relationship Type="http://schemas.openxmlformats.org/officeDocument/2006/relationships/slide" Target="/ppt/slides/slide6.xml" Id="R374e25f9d9504f1c" /><Relationship Type="http://schemas.openxmlformats.org/officeDocument/2006/relationships/slide" Target="/ppt/slides/slide7.xml" Id="R2b7f5e571dcb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b4f06e7c7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4e422b9b4015" /><Relationship Type="http://schemas.openxmlformats.org/officeDocument/2006/relationships/theme" Target="/ppt/slideMasters/theme/theme1.xml" Id="Rc62aa42f3098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d4e422b9b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813c8f79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f0b17ae0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bb129440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7ff74bba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fd980c243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8c6b174f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7a604de3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 BILMESTER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BILMESTER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HAHN IRINA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Stemmane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918 704 248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