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a471ec8a5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fcfaffe344d91"/>
  </p:sldMasterIdLst>
  <p:sldIdLst>
    <p:sldId xmlns:r="http://schemas.openxmlformats.org/officeDocument/2006/relationships" id="256" r:id="R4e7db0d398004c8f"/>
    <p:sldId xmlns:r="http://schemas.openxmlformats.org/officeDocument/2006/relationships" id="257" r:id="R3becf93951154746"/>
    <p:sldId xmlns:r="http://schemas.openxmlformats.org/officeDocument/2006/relationships" id="258" r:id="Rf216f70b910f4aaf"/>
    <p:sldId xmlns:r="http://schemas.openxmlformats.org/officeDocument/2006/relationships" id="259" r:id="R223ac077241f42f1"/>
    <p:sldId xmlns:r="http://schemas.openxmlformats.org/officeDocument/2006/relationships" id="260" r:id="Rd946919f40fa46de"/>
    <p:sldId xmlns:r="http://schemas.openxmlformats.org/officeDocument/2006/relationships" id="261" r:id="Rcda3bbef248a4a79"/>
    <p:sldId xmlns:r="http://schemas.openxmlformats.org/officeDocument/2006/relationships" id="262" r:id="R237330ee2cd2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fcfaffe344d91" /><Relationship Type="http://schemas.openxmlformats.org/officeDocument/2006/relationships/slide" Target="/ppt/slides/slide1.xml" Id="R4e7db0d398004c8f" /><Relationship Type="http://schemas.openxmlformats.org/officeDocument/2006/relationships/slide" Target="/ppt/slides/slide2.xml" Id="R3becf93951154746" /><Relationship Type="http://schemas.openxmlformats.org/officeDocument/2006/relationships/slide" Target="/ppt/slides/slide3.xml" Id="Rf216f70b910f4aaf" /><Relationship Type="http://schemas.openxmlformats.org/officeDocument/2006/relationships/slide" Target="/ppt/slides/slide4.xml" Id="R223ac077241f42f1" /><Relationship Type="http://schemas.openxmlformats.org/officeDocument/2006/relationships/slide" Target="/ppt/slides/slide5.xml" Id="Rd946919f40fa46de" /><Relationship Type="http://schemas.openxmlformats.org/officeDocument/2006/relationships/slide" Target="/ppt/slides/slide6.xml" Id="Rcda3bbef248a4a79" /><Relationship Type="http://schemas.openxmlformats.org/officeDocument/2006/relationships/slide" Target="/ppt/slides/slide7.xml" Id="R237330ee2cd2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04526d77e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836decd4e4907" /><Relationship Type="http://schemas.openxmlformats.org/officeDocument/2006/relationships/theme" Target="/ppt/slideMasters/theme/theme1.xml" Id="Rc2d45c7a663b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836decd4e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7538945de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f56326762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ae588f33e48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b8db1105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15618a54a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2b846d1e1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1a20dc68c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OSLOKJELLER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OSLOKJELLER BYGG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GRZEBALSKI DAWID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Bjerkelundsveien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918 704 558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OSLOKJELLER BYGG AS</a:t>
            </a:r>
          </a:p>
        </p:txBody>
      </p:sp>
    </p:spTree>
  </p:cSld>
  <p:clrMapOvr>
    <a:masterClrMapping xmlns:a="http://schemas.openxmlformats.org/drawingml/2006/main"/>
  </p:clrMapOvr>
</p:sld>
</file>