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4a1d2b37f54b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9bb9fadbba401b"/>
  </p:sldMasterIdLst>
  <p:sldIdLst>
    <p:sldId xmlns:r="http://schemas.openxmlformats.org/officeDocument/2006/relationships" id="256" r:id="R3911e89364d8446c"/>
    <p:sldId xmlns:r="http://schemas.openxmlformats.org/officeDocument/2006/relationships" id="257" r:id="R5cb00f7b9deb4641"/>
    <p:sldId xmlns:r="http://schemas.openxmlformats.org/officeDocument/2006/relationships" id="258" r:id="R6581fc2c1a8c439c"/>
    <p:sldId xmlns:r="http://schemas.openxmlformats.org/officeDocument/2006/relationships" id="259" r:id="Rb2bb71b4a649432e"/>
    <p:sldId xmlns:r="http://schemas.openxmlformats.org/officeDocument/2006/relationships" id="260" r:id="R483e4bf388ba402a"/>
    <p:sldId xmlns:r="http://schemas.openxmlformats.org/officeDocument/2006/relationships" id="261" r:id="R244aefa8e15245b9"/>
    <p:sldId xmlns:r="http://schemas.openxmlformats.org/officeDocument/2006/relationships" id="262" r:id="R16734bda071c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bb9fadbba401b" /><Relationship Type="http://schemas.openxmlformats.org/officeDocument/2006/relationships/slide" Target="/ppt/slides/slide1.xml" Id="R3911e89364d8446c" /><Relationship Type="http://schemas.openxmlformats.org/officeDocument/2006/relationships/slide" Target="/ppt/slides/slide2.xml" Id="R5cb00f7b9deb4641" /><Relationship Type="http://schemas.openxmlformats.org/officeDocument/2006/relationships/slide" Target="/ppt/slides/slide3.xml" Id="R6581fc2c1a8c439c" /><Relationship Type="http://schemas.openxmlformats.org/officeDocument/2006/relationships/slide" Target="/ppt/slides/slide4.xml" Id="Rb2bb71b4a649432e" /><Relationship Type="http://schemas.openxmlformats.org/officeDocument/2006/relationships/slide" Target="/ppt/slides/slide5.xml" Id="R483e4bf388ba402a" /><Relationship Type="http://schemas.openxmlformats.org/officeDocument/2006/relationships/slide" Target="/ppt/slides/slide6.xml" Id="R244aefa8e15245b9" /><Relationship Type="http://schemas.openxmlformats.org/officeDocument/2006/relationships/slide" Target="/ppt/slides/slide7.xml" Id="R16734bda071c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0223c68367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32d00280f486c" /><Relationship Type="http://schemas.openxmlformats.org/officeDocument/2006/relationships/theme" Target="/ppt/slideMasters/theme/theme1.xml" Id="Re87ce96722264c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32d00280f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1b2bc76e6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a48e2a0cc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e612200f74b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a6e188ae6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ab69f09a948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0d77667404c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ed58e2e90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HOBØL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HOBØL ANLEGG AS ble etablert [år] og holder til i Hobøl.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4 854 915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6 382 090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7 146 282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SIGURD BJONER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Sånervei 228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1827 Hobøl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918 706 321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