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0f269cdab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5494727d74702"/>
  </p:sldMasterIdLst>
  <p:sldIdLst>
    <p:sldId xmlns:r="http://schemas.openxmlformats.org/officeDocument/2006/relationships" id="256" r:id="Reb60e298c9a1419b"/>
    <p:sldId xmlns:r="http://schemas.openxmlformats.org/officeDocument/2006/relationships" id="257" r:id="R52dc94ae5ac942ed"/>
    <p:sldId xmlns:r="http://schemas.openxmlformats.org/officeDocument/2006/relationships" id="258" r:id="Rdebb8f9cd6f845cd"/>
    <p:sldId xmlns:r="http://schemas.openxmlformats.org/officeDocument/2006/relationships" id="259" r:id="R76ea029c63b74e92"/>
    <p:sldId xmlns:r="http://schemas.openxmlformats.org/officeDocument/2006/relationships" id="260" r:id="R576127db888b4d13"/>
    <p:sldId xmlns:r="http://schemas.openxmlformats.org/officeDocument/2006/relationships" id="261" r:id="R97379ddc72824899"/>
    <p:sldId xmlns:r="http://schemas.openxmlformats.org/officeDocument/2006/relationships" id="262" r:id="R7269bfa558d1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5494727d74702" /><Relationship Type="http://schemas.openxmlformats.org/officeDocument/2006/relationships/slide" Target="/ppt/slides/slide1.xml" Id="Reb60e298c9a1419b" /><Relationship Type="http://schemas.openxmlformats.org/officeDocument/2006/relationships/slide" Target="/ppt/slides/slide2.xml" Id="R52dc94ae5ac942ed" /><Relationship Type="http://schemas.openxmlformats.org/officeDocument/2006/relationships/slide" Target="/ppt/slides/slide3.xml" Id="Rdebb8f9cd6f845cd" /><Relationship Type="http://schemas.openxmlformats.org/officeDocument/2006/relationships/slide" Target="/ppt/slides/slide4.xml" Id="R76ea029c63b74e92" /><Relationship Type="http://schemas.openxmlformats.org/officeDocument/2006/relationships/slide" Target="/ppt/slides/slide5.xml" Id="R576127db888b4d13" /><Relationship Type="http://schemas.openxmlformats.org/officeDocument/2006/relationships/slide" Target="/ppt/slides/slide6.xml" Id="R97379ddc72824899" /><Relationship Type="http://schemas.openxmlformats.org/officeDocument/2006/relationships/slide" Target="/ppt/slides/slide7.xml" Id="R7269bfa558d1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4d9c9e4ce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ae449e054556" /><Relationship Type="http://schemas.openxmlformats.org/officeDocument/2006/relationships/theme" Target="/ppt/slideMasters/theme/theme1.xml" Id="Rf1e98152533444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aae449e05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4435f3ce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01c86056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c54c49274b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4caafb5a42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92b9f9ec2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c0c5d9f59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7591d2ce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