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cfef36b6ba46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c6567a32ff4418"/>
  </p:sldMasterIdLst>
  <p:sldIdLst>
    <p:sldId xmlns:r="http://schemas.openxmlformats.org/officeDocument/2006/relationships" id="256" r:id="R625cfa607b9442b7"/>
    <p:sldId xmlns:r="http://schemas.openxmlformats.org/officeDocument/2006/relationships" id="257" r:id="Rfee03561c81c493f"/>
    <p:sldId xmlns:r="http://schemas.openxmlformats.org/officeDocument/2006/relationships" id="258" r:id="R3f09648b769c459e"/>
    <p:sldId xmlns:r="http://schemas.openxmlformats.org/officeDocument/2006/relationships" id="259" r:id="Rd91d475f666946ab"/>
    <p:sldId xmlns:r="http://schemas.openxmlformats.org/officeDocument/2006/relationships" id="260" r:id="Rd26af042424448b7"/>
    <p:sldId xmlns:r="http://schemas.openxmlformats.org/officeDocument/2006/relationships" id="261" r:id="R3cf78153b9dd44ed"/>
    <p:sldId xmlns:r="http://schemas.openxmlformats.org/officeDocument/2006/relationships" id="262" r:id="Re8f728dbdb384c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c6567a32ff4418" /><Relationship Type="http://schemas.openxmlformats.org/officeDocument/2006/relationships/slide" Target="/ppt/slides/slide1.xml" Id="R625cfa607b9442b7" /><Relationship Type="http://schemas.openxmlformats.org/officeDocument/2006/relationships/slide" Target="/ppt/slides/slide2.xml" Id="Rfee03561c81c493f" /><Relationship Type="http://schemas.openxmlformats.org/officeDocument/2006/relationships/slide" Target="/ppt/slides/slide3.xml" Id="R3f09648b769c459e" /><Relationship Type="http://schemas.openxmlformats.org/officeDocument/2006/relationships/slide" Target="/ppt/slides/slide4.xml" Id="Rd91d475f666946ab" /><Relationship Type="http://schemas.openxmlformats.org/officeDocument/2006/relationships/slide" Target="/ppt/slides/slide5.xml" Id="Rd26af042424448b7" /><Relationship Type="http://schemas.openxmlformats.org/officeDocument/2006/relationships/slide" Target="/ppt/slides/slide6.xml" Id="R3cf78153b9dd44ed" /><Relationship Type="http://schemas.openxmlformats.org/officeDocument/2006/relationships/slide" Target="/ppt/slides/slide7.xml" Id="Re8f728dbdb384c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83a6defd24c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b8540b60044317" /><Relationship Type="http://schemas.openxmlformats.org/officeDocument/2006/relationships/theme" Target="/ppt/slideMasters/theme/theme1.xml" Id="R321e37465d644b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b8540b600443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69af335ef4e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3f3323d3c41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8a59e625c4f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4dcb00d9440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43d618108545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d88f96ca449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51057c8e345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OLINCO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OLINCO AS ble etablert [år] og holder til i Skedsmokorset.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1 197 880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818 745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821 659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1 694 844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5 294 844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LIN TORILL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ØYSTEIN BOAS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Øystein Hansen, Fjellsetveien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2019 Skedsmokorset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918 713 824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OLINCO AS</a:t>
            </a:r>
          </a:p>
        </p:txBody>
      </p:sp>
    </p:spTree>
  </p:cSld>
  <p:clrMapOvr>
    <a:masterClrMapping xmlns:a="http://schemas.openxmlformats.org/drawingml/2006/main"/>
  </p:clrMapOvr>
</p:sld>
</file>