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d825bf27d045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c810bdc7ad46d6"/>
  </p:sldMasterIdLst>
  <p:sldIdLst>
    <p:sldId xmlns:r="http://schemas.openxmlformats.org/officeDocument/2006/relationships" id="256" r:id="R72c93c25965f4dcf"/>
    <p:sldId xmlns:r="http://schemas.openxmlformats.org/officeDocument/2006/relationships" id="257" r:id="R34b0f889e1134152"/>
    <p:sldId xmlns:r="http://schemas.openxmlformats.org/officeDocument/2006/relationships" id="258" r:id="Raf766280bb1e479e"/>
    <p:sldId xmlns:r="http://schemas.openxmlformats.org/officeDocument/2006/relationships" id="259" r:id="R44f13c68bf24468f"/>
    <p:sldId xmlns:r="http://schemas.openxmlformats.org/officeDocument/2006/relationships" id="260" r:id="R67316732bbb542d0"/>
    <p:sldId xmlns:r="http://schemas.openxmlformats.org/officeDocument/2006/relationships" id="261" r:id="R33a7626fd8bd4e3e"/>
    <p:sldId xmlns:r="http://schemas.openxmlformats.org/officeDocument/2006/relationships" id="262" r:id="R4cffb8afed1448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c810bdc7ad46d6" /><Relationship Type="http://schemas.openxmlformats.org/officeDocument/2006/relationships/slide" Target="/ppt/slides/slide1.xml" Id="R72c93c25965f4dcf" /><Relationship Type="http://schemas.openxmlformats.org/officeDocument/2006/relationships/slide" Target="/ppt/slides/slide2.xml" Id="R34b0f889e1134152" /><Relationship Type="http://schemas.openxmlformats.org/officeDocument/2006/relationships/slide" Target="/ppt/slides/slide3.xml" Id="Raf766280bb1e479e" /><Relationship Type="http://schemas.openxmlformats.org/officeDocument/2006/relationships/slide" Target="/ppt/slides/slide4.xml" Id="R44f13c68bf24468f" /><Relationship Type="http://schemas.openxmlformats.org/officeDocument/2006/relationships/slide" Target="/ppt/slides/slide5.xml" Id="R67316732bbb542d0" /><Relationship Type="http://schemas.openxmlformats.org/officeDocument/2006/relationships/slide" Target="/ppt/slides/slide6.xml" Id="R33a7626fd8bd4e3e" /><Relationship Type="http://schemas.openxmlformats.org/officeDocument/2006/relationships/slide" Target="/ppt/slides/slide7.xml" Id="R4cffb8afed1448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6126fe13924c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4435264a04489" /><Relationship Type="http://schemas.openxmlformats.org/officeDocument/2006/relationships/theme" Target="/ppt/slideMasters/theme/theme1.xml" Id="R125d33094c7643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f4435264a044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63b78564f41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62c419bf540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4f91eb50146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8223adcbc49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0591e5f0940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e341c6fe642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914c6f08e42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PHYSIQUE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PHYSIQUE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PHYSIQUE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PHYSIQUE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PHYSIQUE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PHYSIQUE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−155 742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−239 338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−611 149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PHYSIQUE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LARSSEN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LARSSEN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PHYSIQUE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918 715 134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PHYSIQUE AS</a:t>
            </a:r>
          </a:p>
        </p:txBody>
      </p:sp>
    </p:spTree>
  </p:cSld>
  <p:clrMapOvr>
    <a:masterClrMapping xmlns:a="http://schemas.openxmlformats.org/drawingml/2006/main"/>
  </p:clrMapOvr>
</p:sld>
</file>