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c8b1cf8be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3e8e5cf7d4011"/>
  </p:sldMasterIdLst>
  <p:sldIdLst>
    <p:sldId xmlns:r="http://schemas.openxmlformats.org/officeDocument/2006/relationships" id="256" r:id="R1d9a6501d2624e98"/>
    <p:sldId xmlns:r="http://schemas.openxmlformats.org/officeDocument/2006/relationships" id="257" r:id="R6d1b838056314cef"/>
    <p:sldId xmlns:r="http://schemas.openxmlformats.org/officeDocument/2006/relationships" id="258" r:id="R458dc500aba24f48"/>
    <p:sldId xmlns:r="http://schemas.openxmlformats.org/officeDocument/2006/relationships" id="259" r:id="R73b472c753ca4491"/>
    <p:sldId xmlns:r="http://schemas.openxmlformats.org/officeDocument/2006/relationships" id="260" r:id="Rce8353b7d205481b"/>
    <p:sldId xmlns:r="http://schemas.openxmlformats.org/officeDocument/2006/relationships" id="261" r:id="Rbc0ccd8337224c0e"/>
    <p:sldId xmlns:r="http://schemas.openxmlformats.org/officeDocument/2006/relationships" id="262" r:id="Rafe0f22dfe62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3e8e5cf7d4011" /><Relationship Type="http://schemas.openxmlformats.org/officeDocument/2006/relationships/slide" Target="/ppt/slides/slide1.xml" Id="R1d9a6501d2624e98" /><Relationship Type="http://schemas.openxmlformats.org/officeDocument/2006/relationships/slide" Target="/ppt/slides/slide2.xml" Id="R6d1b838056314cef" /><Relationship Type="http://schemas.openxmlformats.org/officeDocument/2006/relationships/slide" Target="/ppt/slides/slide3.xml" Id="R458dc500aba24f48" /><Relationship Type="http://schemas.openxmlformats.org/officeDocument/2006/relationships/slide" Target="/ppt/slides/slide4.xml" Id="R73b472c753ca4491" /><Relationship Type="http://schemas.openxmlformats.org/officeDocument/2006/relationships/slide" Target="/ppt/slides/slide5.xml" Id="Rce8353b7d205481b" /><Relationship Type="http://schemas.openxmlformats.org/officeDocument/2006/relationships/slide" Target="/ppt/slides/slide6.xml" Id="Rbc0ccd8337224c0e" /><Relationship Type="http://schemas.openxmlformats.org/officeDocument/2006/relationships/slide" Target="/ppt/slides/slide7.xml" Id="Rafe0f22dfe62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073f4d0b7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12d0b9846462b" /><Relationship Type="http://schemas.openxmlformats.org/officeDocument/2006/relationships/theme" Target="/ppt/slideMasters/theme/theme1.xml" Id="Rb174345371c1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12d0b9846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e1398919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08819301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5677508dd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1886b487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a5a52444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016940ad3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228adf98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310 850 029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147 792 357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270 482 630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72,2 %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MIPCO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 MANAGEMENT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VILDMA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0301-208/110, Christian Krohgs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