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f2dfdeb22714af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edcd9120a8a40a6"/>
  </p:sldMasterIdLst>
  <p:sldIdLst>
    <p:sldId xmlns:r="http://schemas.openxmlformats.org/officeDocument/2006/relationships" id="256" r:id="R84ab89f5fb0e4904"/>
    <p:sldId xmlns:r="http://schemas.openxmlformats.org/officeDocument/2006/relationships" id="257" r:id="Rb33099cd3d334dd2"/>
    <p:sldId xmlns:r="http://schemas.openxmlformats.org/officeDocument/2006/relationships" id="258" r:id="R9d9a2f8ec8e44643"/>
    <p:sldId xmlns:r="http://schemas.openxmlformats.org/officeDocument/2006/relationships" id="259" r:id="R63e26f4fbc014623"/>
    <p:sldId xmlns:r="http://schemas.openxmlformats.org/officeDocument/2006/relationships" id="260" r:id="R4102e66505c54e4b"/>
    <p:sldId xmlns:r="http://schemas.openxmlformats.org/officeDocument/2006/relationships" id="261" r:id="R277fde2a3096404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dcd9120a8a40a6" /><Relationship Type="http://schemas.openxmlformats.org/officeDocument/2006/relationships/slide" Target="/ppt/slides/slide1.xml" Id="R84ab89f5fb0e4904" /><Relationship Type="http://schemas.openxmlformats.org/officeDocument/2006/relationships/slide" Target="/ppt/slides/slide2.xml" Id="Rb33099cd3d334dd2" /><Relationship Type="http://schemas.openxmlformats.org/officeDocument/2006/relationships/slide" Target="/ppt/slides/slide3.xml" Id="R9d9a2f8ec8e44643" /><Relationship Type="http://schemas.openxmlformats.org/officeDocument/2006/relationships/slide" Target="/ppt/slides/slide4.xml" Id="R63e26f4fbc014623" /><Relationship Type="http://schemas.openxmlformats.org/officeDocument/2006/relationships/slide" Target="/ppt/slides/slide5.xml" Id="R4102e66505c54e4b" /><Relationship Type="http://schemas.openxmlformats.org/officeDocument/2006/relationships/slide" Target="/ppt/slides/slide6.xml" Id="R277fde2a3096404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e7bf17f4f7450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0bcf057be642f9" /><Relationship Type="http://schemas.openxmlformats.org/officeDocument/2006/relationships/theme" Target="/ppt/slideMasters/theme/theme1.xml" Id="R34591ddbe9b445d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d0bcf057be642f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c5615cf9f6458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c8bb97df3547a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f8e63726d0475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a4b50caf2e451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b10988e14441c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97266626a14eb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STIFTELSEN STJØRDAL ARBEIDERKVINNELAG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STJØRDAL ARBEIDERKVINNELAG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STIFTELSEN STJØRDAL ARBEIDERKVINNELAG ble etablert [år] og holder til i Stjørdal.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STJØRDAL ARBEIDERKVINNELAG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STJØRDAL ARBEIDERKVINNELAG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STJØRDAL ARBEIDERKVINNELAG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−14 367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51 634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1 438 662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1 438 662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STJØRDAL ARBEIDERKVINNELAG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Jorun K. Thyholt, Vassbygdvegen 131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7512 Stjørdal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jorunk.tyholt@gmail.com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918 734 015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STJØRDAL ARBEIDERKVINNELAG</a:t>
            </a:r>
          </a:p>
        </p:txBody>
      </p:sp>
    </p:spTree>
  </p:cSld>
  <p:clrMapOvr>
    <a:masterClrMapping xmlns:a="http://schemas.openxmlformats.org/drawingml/2006/main"/>
  </p:clrMapOvr>
</p:sld>
</file>