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f965849ce9493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3be1b4f506047e3"/>
  </p:sldMasterIdLst>
  <p:sldIdLst>
    <p:sldId xmlns:r="http://schemas.openxmlformats.org/officeDocument/2006/relationships" id="256" r:id="R95fba6fae3694de3"/>
    <p:sldId xmlns:r="http://schemas.openxmlformats.org/officeDocument/2006/relationships" id="257" r:id="R8a61ce50f0cc46ef"/>
    <p:sldId xmlns:r="http://schemas.openxmlformats.org/officeDocument/2006/relationships" id="258" r:id="R767467cad7a4485c"/>
    <p:sldId xmlns:r="http://schemas.openxmlformats.org/officeDocument/2006/relationships" id="259" r:id="R0b3368b7c4dd414c"/>
    <p:sldId xmlns:r="http://schemas.openxmlformats.org/officeDocument/2006/relationships" id="260" r:id="Rcb7882ef23a540b0"/>
    <p:sldId xmlns:r="http://schemas.openxmlformats.org/officeDocument/2006/relationships" id="261" r:id="R06fd8526def545dd"/>
    <p:sldId xmlns:r="http://schemas.openxmlformats.org/officeDocument/2006/relationships" id="262" r:id="R4a8c86e25b6c46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be1b4f506047e3" /><Relationship Type="http://schemas.openxmlformats.org/officeDocument/2006/relationships/slide" Target="/ppt/slides/slide1.xml" Id="R95fba6fae3694de3" /><Relationship Type="http://schemas.openxmlformats.org/officeDocument/2006/relationships/slide" Target="/ppt/slides/slide2.xml" Id="R8a61ce50f0cc46ef" /><Relationship Type="http://schemas.openxmlformats.org/officeDocument/2006/relationships/slide" Target="/ppt/slides/slide3.xml" Id="R767467cad7a4485c" /><Relationship Type="http://schemas.openxmlformats.org/officeDocument/2006/relationships/slide" Target="/ppt/slides/slide4.xml" Id="R0b3368b7c4dd414c" /><Relationship Type="http://schemas.openxmlformats.org/officeDocument/2006/relationships/slide" Target="/ppt/slides/slide5.xml" Id="Rcb7882ef23a540b0" /><Relationship Type="http://schemas.openxmlformats.org/officeDocument/2006/relationships/slide" Target="/ppt/slides/slide6.xml" Id="R06fd8526def545dd" /><Relationship Type="http://schemas.openxmlformats.org/officeDocument/2006/relationships/slide" Target="/ppt/slides/slide7.xml" Id="R4a8c86e25b6c46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fde04ef6b14a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e7555c908c4446" /><Relationship Type="http://schemas.openxmlformats.org/officeDocument/2006/relationships/theme" Target="/ppt/slideMasters/theme/theme1.xml" Id="R7afe690cc37a4c3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e7555c908c44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bfd0b01c764b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3e5e7d9e414e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171a1357a745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66a2c27fea47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aa8bfff74a49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b56f06da83478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46c5b841a14c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BRØDR FORLAND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 FORLAND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BRØDR FORLAND EIENDOM AS ble etablert [år] og holder til i Skogsvåg.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 FORLAND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 FORLAND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 FORLAND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5 171 968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1 878 301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−84 677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5 108 333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33 458 194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 FORLAND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FORLAND TELLE  –  97,9 %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MORTHEN FORLAND TELLE  –  2,1 %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 FORLAND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Skogevegen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5382 Skogsvåg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918 742 425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 FORLAND EIENDOM AS</a:t>
            </a:r>
          </a:p>
        </p:txBody>
      </p:sp>
    </p:spTree>
  </p:cSld>
  <p:clrMapOvr>
    <a:masterClrMapping xmlns:a="http://schemas.openxmlformats.org/drawingml/2006/main"/>
  </p:clrMapOvr>
</p:sld>
</file>