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c991c6106ff407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888c31f3e9d46fd"/>
  </p:sldMasterIdLst>
  <p:sldIdLst>
    <p:sldId xmlns:r="http://schemas.openxmlformats.org/officeDocument/2006/relationships" id="256" r:id="R819b494722774235"/>
    <p:sldId xmlns:r="http://schemas.openxmlformats.org/officeDocument/2006/relationships" id="257" r:id="R4fe94003e480436f"/>
    <p:sldId xmlns:r="http://schemas.openxmlformats.org/officeDocument/2006/relationships" id="258" r:id="R32d9c6111fdc4a3f"/>
    <p:sldId xmlns:r="http://schemas.openxmlformats.org/officeDocument/2006/relationships" id="259" r:id="R0523b743a9fc47b4"/>
    <p:sldId xmlns:r="http://schemas.openxmlformats.org/officeDocument/2006/relationships" id="260" r:id="Rabfcbcb36a564dd6"/>
    <p:sldId xmlns:r="http://schemas.openxmlformats.org/officeDocument/2006/relationships" id="261" r:id="R1559ca98e4194ffc"/>
    <p:sldId xmlns:r="http://schemas.openxmlformats.org/officeDocument/2006/relationships" id="262" r:id="Rc857e18f70324e0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888c31f3e9d46fd" /><Relationship Type="http://schemas.openxmlformats.org/officeDocument/2006/relationships/slide" Target="/ppt/slides/slide1.xml" Id="R819b494722774235" /><Relationship Type="http://schemas.openxmlformats.org/officeDocument/2006/relationships/slide" Target="/ppt/slides/slide2.xml" Id="R4fe94003e480436f" /><Relationship Type="http://schemas.openxmlformats.org/officeDocument/2006/relationships/slide" Target="/ppt/slides/slide3.xml" Id="R32d9c6111fdc4a3f" /><Relationship Type="http://schemas.openxmlformats.org/officeDocument/2006/relationships/slide" Target="/ppt/slides/slide4.xml" Id="R0523b743a9fc47b4" /><Relationship Type="http://schemas.openxmlformats.org/officeDocument/2006/relationships/slide" Target="/ppt/slides/slide5.xml" Id="Rabfcbcb36a564dd6" /><Relationship Type="http://schemas.openxmlformats.org/officeDocument/2006/relationships/slide" Target="/ppt/slides/slide6.xml" Id="R1559ca98e4194ffc" /><Relationship Type="http://schemas.openxmlformats.org/officeDocument/2006/relationships/slide" Target="/ppt/slides/slide7.xml" Id="Rc857e18f70324e0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59fd2354f6b44e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c59abe72164b71" /><Relationship Type="http://schemas.openxmlformats.org/officeDocument/2006/relationships/theme" Target="/ppt/slideMasters/theme/theme1.xml" Id="Rc26c283fe7aa47f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bc59abe72164b7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3d27e9dec34fc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e5f7f75e1f4a0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d3cb34b86844d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06c090d36b4f2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db832df2f54a7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51b2442ce74cd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4b56fd07d14ec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SUPPLEMENTUM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SUPPLEMENTUM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SUPPLEMENTUM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SUPPLEMENTUM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SUPPLEMENTUM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SUPPLEMENTUM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3 747 450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41 498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34 663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64 663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1 437 084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SUPPLEMENTUM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SNA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SUPPLEMENTUM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Høgdaveien 2C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0680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918 755 020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SUPPLEMENTUM AS</a:t>
            </a:r>
          </a:p>
        </p:txBody>
      </p:sp>
    </p:spTree>
  </p:cSld>
  <p:clrMapOvr>
    <a:masterClrMapping xmlns:a="http://schemas.openxmlformats.org/drawingml/2006/main"/>
  </p:clrMapOvr>
</p:sld>
</file>